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57" r:id="rId5"/>
    <p:sldId id="883" r:id="rId6"/>
    <p:sldId id="896" r:id="rId7"/>
    <p:sldId id="256" r:id="rId8"/>
    <p:sldId id="888" r:id="rId9"/>
    <p:sldId id="889" r:id="rId10"/>
    <p:sldId id="886" r:id="rId11"/>
    <p:sldId id="893" r:id="rId12"/>
    <p:sldId id="908" r:id="rId13"/>
    <p:sldId id="909" r:id="rId14"/>
    <p:sldId id="907" r:id="rId15"/>
    <p:sldId id="897" r:id="rId16"/>
    <p:sldId id="898" r:id="rId17"/>
    <p:sldId id="899" r:id="rId18"/>
    <p:sldId id="261" r:id="rId19"/>
    <p:sldId id="900" r:id="rId20"/>
    <p:sldId id="901" r:id="rId21"/>
    <p:sldId id="902" r:id="rId22"/>
    <p:sldId id="895" r:id="rId23"/>
    <p:sldId id="894" r:id="rId24"/>
    <p:sldId id="903" r:id="rId25"/>
    <p:sldId id="904" r:id="rId26"/>
    <p:sldId id="906" r:id="rId27"/>
    <p:sldId id="8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974ECD-B7B7-9195-7FC7-73C31EA0570E}" v="190" dt="2025-10-03T13:39:36.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Kizar" userId="S::jkizar@thewatershed.org::5558ba15-a587-4e03-be2f-daf729ec8bb2" providerId="AD" clId="Web-{9449B62C-AE4D-EDEF-4A25-D9A2CE3DEA80}"/>
    <pc:docChg chg="modSld">
      <pc:chgData name="Julia Kizar" userId="S::jkizar@thewatershed.org::5558ba15-a587-4e03-be2f-daf729ec8bb2" providerId="AD" clId="Web-{9449B62C-AE4D-EDEF-4A25-D9A2CE3DEA80}" dt="2025-09-08T18:26:10.126" v="2"/>
      <pc:docMkLst>
        <pc:docMk/>
      </pc:docMkLst>
      <pc:sldChg chg="delSp modSp delAnim">
        <pc:chgData name="Julia Kizar" userId="S::jkizar@thewatershed.org::5558ba15-a587-4e03-be2f-daf729ec8bb2" providerId="AD" clId="Web-{9449B62C-AE4D-EDEF-4A25-D9A2CE3DEA80}" dt="2025-09-08T18:26:04.001" v="1"/>
        <pc:sldMkLst>
          <pc:docMk/>
          <pc:sldMk cId="109857222" sldId="256"/>
        </pc:sldMkLst>
      </pc:sldChg>
      <pc:sldChg chg="addSp delSp modSp delAnim">
        <pc:chgData name="Julia Kizar" userId="S::jkizar@thewatershed.org::5558ba15-a587-4e03-be2f-daf729ec8bb2" providerId="AD" clId="Web-{9449B62C-AE4D-EDEF-4A25-D9A2CE3DEA80}" dt="2025-09-08T18:26:10.126" v="2"/>
        <pc:sldMkLst>
          <pc:docMk/>
          <pc:sldMk cId="657247340" sldId="906"/>
        </pc:sldMkLst>
      </pc:sldChg>
    </pc:docChg>
  </pc:docChgLst>
  <pc:docChgLst>
    <pc:chgData name="Pat Heaney" userId="S::pheaney@thewatershed.org::862c9b28-fc2f-492e-8633-00cb503adaa8" providerId="AD" clId="Web-{745B297C-5E4B-684A-1831-2084913E4CB6}"/>
    <pc:docChg chg="modSld">
      <pc:chgData name="Pat Heaney" userId="S::pheaney@thewatershed.org::862c9b28-fc2f-492e-8633-00cb503adaa8" providerId="AD" clId="Web-{745B297C-5E4B-684A-1831-2084913E4CB6}" dt="2025-09-15T14:22:51.282" v="49"/>
      <pc:docMkLst>
        <pc:docMk/>
      </pc:docMkLst>
      <pc:sldChg chg="modSp">
        <pc:chgData name="Pat Heaney" userId="S::pheaney@thewatershed.org::862c9b28-fc2f-492e-8633-00cb503adaa8" providerId="AD" clId="Web-{745B297C-5E4B-684A-1831-2084913E4CB6}" dt="2025-09-15T14:17:44.501" v="5" actId="20577"/>
        <pc:sldMkLst>
          <pc:docMk/>
          <pc:sldMk cId="109857222" sldId="256"/>
        </pc:sldMkLst>
        <pc:spChg chg="mod">
          <ac:chgData name="Pat Heaney" userId="S::pheaney@thewatershed.org::862c9b28-fc2f-492e-8633-00cb503adaa8" providerId="AD" clId="Web-{745B297C-5E4B-684A-1831-2084913E4CB6}" dt="2025-09-15T14:17:44.501" v="5" actId="20577"/>
          <ac:spMkLst>
            <pc:docMk/>
            <pc:sldMk cId="109857222" sldId="256"/>
            <ac:spMk id="2" creationId="{00000000-0000-0000-0000-000000000000}"/>
          </ac:spMkLst>
        </pc:spChg>
      </pc:sldChg>
      <pc:sldChg chg="modNotes">
        <pc:chgData name="Pat Heaney" userId="S::pheaney@thewatershed.org::862c9b28-fc2f-492e-8633-00cb503adaa8" providerId="AD" clId="Web-{745B297C-5E4B-684A-1831-2084913E4CB6}" dt="2025-09-15T14:21:57.043" v="23"/>
        <pc:sldMkLst>
          <pc:docMk/>
          <pc:sldMk cId="2246357918" sldId="261"/>
        </pc:sldMkLst>
      </pc:sldChg>
      <pc:sldChg chg="modNotes">
        <pc:chgData name="Pat Heaney" userId="S::pheaney@thewatershed.org::862c9b28-fc2f-492e-8633-00cb503adaa8" providerId="AD" clId="Web-{745B297C-5E4B-684A-1831-2084913E4CB6}" dt="2025-09-15T14:22:17.279" v="31"/>
        <pc:sldMkLst>
          <pc:docMk/>
          <pc:sldMk cId="545159151" sldId="900"/>
        </pc:sldMkLst>
      </pc:sldChg>
      <pc:sldChg chg="modNotes">
        <pc:chgData name="Pat Heaney" userId="S::pheaney@thewatershed.org::862c9b28-fc2f-492e-8633-00cb503adaa8" providerId="AD" clId="Web-{745B297C-5E4B-684A-1831-2084913E4CB6}" dt="2025-09-15T14:22:51.282" v="49"/>
        <pc:sldMkLst>
          <pc:docMk/>
          <pc:sldMk cId="4205270551" sldId="902"/>
        </pc:sldMkLst>
      </pc:sldChg>
      <pc:sldChg chg="modSp">
        <pc:chgData name="Pat Heaney" userId="S::pheaney@thewatershed.org::862c9b28-fc2f-492e-8633-00cb503adaa8" providerId="AD" clId="Web-{745B297C-5E4B-684A-1831-2084913E4CB6}" dt="2025-09-15T14:19:51.080" v="10" actId="20577"/>
        <pc:sldMkLst>
          <pc:docMk/>
          <pc:sldMk cId="657247340" sldId="906"/>
        </pc:sldMkLst>
        <pc:spChg chg="mod">
          <ac:chgData name="Pat Heaney" userId="S::pheaney@thewatershed.org::862c9b28-fc2f-492e-8633-00cb503adaa8" providerId="AD" clId="Web-{745B297C-5E4B-684A-1831-2084913E4CB6}" dt="2025-09-15T14:19:51.080" v="10" actId="20577"/>
          <ac:spMkLst>
            <pc:docMk/>
            <pc:sldMk cId="657247340" sldId="906"/>
            <ac:spMk id="2" creationId="{5B8FAC2D-E5D7-4C67-ADD2-909D2AA77C3B}"/>
          </ac:spMkLst>
        </pc:spChg>
      </pc:sldChg>
    </pc:docChg>
  </pc:docChgLst>
  <pc:docChgLst>
    <pc:chgData name="Julia Kizar" userId="5558ba15-a587-4e03-be2f-daf729ec8bb2" providerId="ADAL" clId="{B54AA9B8-C7E3-4303-866A-33BD2E88BB85}"/>
    <pc:docChg chg="modSld sldOrd">
      <pc:chgData name="Julia Kizar" userId="5558ba15-a587-4e03-be2f-daf729ec8bb2" providerId="ADAL" clId="{B54AA9B8-C7E3-4303-866A-33BD2E88BB85}" dt="2025-09-16T18:55:10.331" v="1"/>
      <pc:docMkLst>
        <pc:docMk/>
      </pc:docMkLst>
      <pc:sldChg chg="ord">
        <pc:chgData name="Julia Kizar" userId="5558ba15-a587-4e03-be2f-daf729ec8bb2" providerId="ADAL" clId="{B54AA9B8-C7E3-4303-866A-33BD2E88BB85}" dt="2025-09-16T18:55:10.331" v="1"/>
        <pc:sldMkLst>
          <pc:docMk/>
          <pc:sldMk cId="712408128" sldId="889"/>
        </pc:sldMkLst>
      </pc:sldChg>
    </pc:docChg>
  </pc:docChgLst>
  <pc:docChgLst>
    <pc:chgData name="Julia Kizar" userId="S::jkizar@thewatershed.org::5558ba15-a587-4e03-be2f-daf729ec8bb2" providerId="AD" clId="Web-{C0411AF3-5F5D-5E88-8245-0B49C0FDDDDF}"/>
    <pc:docChg chg="sldOrd">
      <pc:chgData name="Julia Kizar" userId="S::jkizar@thewatershed.org::5558ba15-a587-4e03-be2f-daf729ec8bb2" providerId="AD" clId="Web-{C0411AF3-5F5D-5E88-8245-0B49C0FDDDDF}" dt="2025-09-10T17:46:11.677" v="0"/>
      <pc:docMkLst>
        <pc:docMk/>
      </pc:docMkLst>
      <pc:sldChg chg="ord">
        <pc:chgData name="Julia Kizar" userId="S::jkizar@thewatershed.org::5558ba15-a587-4e03-be2f-daf729ec8bb2" providerId="AD" clId="Web-{C0411AF3-5F5D-5E88-8245-0B49C0FDDDDF}" dt="2025-09-10T17:46:11.677" v="0"/>
        <pc:sldMkLst>
          <pc:docMk/>
          <pc:sldMk cId="109857222" sldId="256"/>
        </pc:sldMkLst>
      </pc:sldChg>
    </pc:docChg>
  </pc:docChgLst>
  <pc:docChgLst>
    <pc:chgData name="Julia Kizar" userId="S::jkizar@thewatershed.org::5558ba15-a587-4e03-be2f-daf729ec8bb2" providerId="AD" clId="Web-{501B89B3-9C8C-6257-B4D4-327FB22E2548}"/>
    <pc:docChg chg="modSld">
      <pc:chgData name="Julia Kizar" userId="S::jkizar@thewatershed.org::5558ba15-a587-4e03-be2f-daf729ec8bb2" providerId="AD" clId="Web-{501B89B3-9C8C-6257-B4D4-327FB22E2548}" dt="2025-09-25T15:27:13.872" v="221"/>
      <pc:docMkLst>
        <pc:docMk/>
      </pc:docMkLst>
      <pc:sldChg chg="modNotes">
        <pc:chgData name="Julia Kizar" userId="S::jkizar@thewatershed.org::5558ba15-a587-4e03-be2f-daf729ec8bb2" providerId="AD" clId="Web-{501B89B3-9C8C-6257-B4D4-327FB22E2548}" dt="2025-09-25T15:04:27.717" v="9"/>
        <pc:sldMkLst>
          <pc:docMk/>
          <pc:sldMk cId="109857222" sldId="256"/>
        </pc:sldMkLst>
      </pc:sldChg>
      <pc:sldChg chg="modNotes">
        <pc:chgData name="Julia Kizar" userId="S::jkizar@thewatershed.org::5558ba15-a587-4e03-be2f-daf729ec8bb2" providerId="AD" clId="Web-{501B89B3-9C8C-6257-B4D4-327FB22E2548}" dt="2025-09-25T15:27:13.872" v="221"/>
        <pc:sldMkLst>
          <pc:docMk/>
          <pc:sldMk cId="1705331171" sldId="886"/>
        </pc:sldMkLst>
      </pc:sldChg>
      <pc:sldChg chg="modNotes">
        <pc:chgData name="Julia Kizar" userId="S::jkizar@thewatershed.org::5558ba15-a587-4e03-be2f-daf729ec8bb2" providerId="AD" clId="Web-{501B89B3-9C8C-6257-B4D4-327FB22E2548}" dt="2025-09-25T15:15:33.623" v="40"/>
        <pc:sldMkLst>
          <pc:docMk/>
          <pc:sldMk cId="510684442" sldId="888"/>
        </pc:sldMkLst>
      </pc:sldChg>
      <pc:sldChg chg="modNotes">
        <pc:chgData name="Julia Kizar" userId="S::jkizar@thewatershed.org::5558ba15-a587-4e03-be2f-daf729ec8bb2" providerId="AD" clId="Web-{501B89B3-9C8C-6257-B4D4-327FB22E2548}" dt="2025-09-25T15:23:30.897" v="188"/>
        <pc:sldMkLst>
          <pc:docMk/>
          <pc:sldMk cId="712408128" sldId="889"/>
        </pc:sldMkLst>
      </pc:sldChg>
      <pc:sldChg chg="modSp">
        <pc:chgData name="Julia Kizar" userId="S::jkizar@thewatershed.org::5558ba15-a587-4e03-be2f-daf729ec8bb2" providerId="AD" clId="Web-{501B89B3-9C8C-6257-B4D4-327FB22E2548}" dt="2025-09-25T14:50:14.845" v="1" actId="20577"/>
        <pc:sldMkLst>
          <pc:docMk/>
          <pc:sldMk cId="4002613102" sldId="896"/>
        </pc:sldMkLst>
        <pc:spChg chg="mod">
          <ac:chgData name="Julia Kizar" userId="S::jkizar@thewatershed.org::5558ba15-a587-4e03-be2f-daf729ec8bb2" providerId="AD" clId="Web-{501B89B3-9C8C-6257-B4D4-327FB22E2548}" dt="2025-09-25T14:50:14.845" v="1" actId="20577"/>
          <ac:spMkLst>
            <pc:docMk/>
            <pc:sldMk cId="4002613102" sldId="896"/>
            <ac:spMk id="2" creationId="{6D0943EC-1601-E6B1-2C75-27337D7F26BD}"/>
          </ac:spMkLst>
        </pc:spChg>
      </pc:sldChg>
    </pc:docChg>
  </pc:docChgLst>
  <pc:docChgLst>
    <pc:chgData name="Julia Kizar" userId="S::jkizar@thewatershed.org::5558ba15-a587-4e03-be2f-daf729ec8bb2" providerId="AD" clId="Web-{C9814024-0533-4D21-A111-82A72CF27293}"/>
    <pc:docChg chg="modSld">
      <pc:chgData name="Julia Kizar" userId="S::jkizar@thewatershed.org::5558ba15-a587-4e03-be2f-daf729ec8bb2" providerId="AD" clId="Web-{C9814024-0533-4D21-A111-82A72CF27293}" dt="2025-09-16T19:18:59.719" v="163"/>
      <pc:docMkLst>
        <pc:docMk/>
      </pc:docMkLst>
      <pc:sldChg chg="modNotes">
        <pc:chgData name="Julia Kizar" userId="S::jkizar@thewatershed.org::5558ba15-a587-4e03-be2f-daf729ec8bb2" providerId="AD" clId="Web-{C9814024-0533-4D21-A111-82A72CF27293}" dt="2025-09-16T18:58:09.270" v="1"/>
        <pc:sldMkLst>
          <pc:docMk/>
          <pc:sldMk cId="109857222" sldId="256"/>
        </pc:sldMkLst>
      </pc:sldChg>
      <pc:sldChg chg="modNotes">
        <pc:chgData name="Julia Kizar" userId="S::jkizar@thewatershed.org::5558ba15-a587-4e03-be2f-daf729ec8bb2" providerId="AD" clId="Web-{C9814024-0533-4D21-A111-82A72CF27293}" dt="2025-09-16T18:59:25.020" v="5"/>
        <pc:sldMkLst>
          <pc:docMk/>
          <pc:sldMk cId="2246357918" sldId="261"/>
        </pc:sldMkLst>
      </pc:sldChg>
      <pc:sldChg chg="modNotes">
        <pc:chgData name="Julia Kizar" userId="S::jkizar@thewatershed.org::5558ba15-a587-4e03-be2f-daf729ec8bb2" providerId="AD" clId="Web-{C9814024-0533-4D21-A111-82A72CF27293}" dt="2025-09-16T18:58:35.098" v="3"/>
        <pc:sldMkLst>
          <pc:docMk/>
          <pc:sldMk cId="3661348534" sldId="883"/>
        </pc:sldMkLst>
      </pc:sldChg>
      <pc:sldChg chg="modNotes">
        <pc:chgData name="Julia Kizar" userId="S::jkizar@thewatershed.org::5558ba15-a587-4e03-be2f-daf729ec8bb2" providerId="AD" clId="Web-{C9814024-0533-4D21-A111-82A72CF27293}" dt="2025-09-16T19:15:18.880" v="121"/>
        <pc:sldMkLst>
          <pc:docMk/>
          <pc:sldMk cId="1279378248" sldId="894"/>
        </pc:sldMkLst>
      </pc:sldChg>
      <pc:sldChg chg="modNotes">
        <pc:chgData name="Julia Kizar" userId="S::jkizar@thewatershed.org::5558ba15-a587-4e03-be2f-daf729ec8bb2" providerId="AD" clId="Web-{C9814024-0533-4D21-A111-82A72CF27293}" dt="2025-09-16T19:09:43.922" v="10"/>
        <pc:sldMkLst>
          <pc:docMk/>
          <pc:sldMk cId="979237388" sldId="899"/>
        </pc:sldMkLst>
      </pc:sldChg>
      <pc:sldChg chg="modNotes">
        <pc:chgData name="Julia Kizar" userId="S::jkizar@thewatershed.org::5558ba15-a587-4e03-be2f-daf729ec8bb2" providerId="AD" clId="Web-{C9814024-0533-4D21-A111-82A72CF27293}" dt="2025-09-16T19:09:57.313" v="15"/>
        <pc:sldMkLst>
          <pc:docMk/>
          <pc:sldMk cId="545159151" sldId="900"/>
        </pc:sldMkLst>
      </pc:sldChg>
      <pc:sldChg chg="modNotes">
        <pc:chgData name="Julia Kizar" userId="S::jkizar@thewatershed.org::5558ba15-a587-4e03-be2f-daf729ec8bb2" providerId="AD" clId="Web-{C9814024-0533-4D21-A111-82A72CF27293}" dt="2025-09-16T19:13:11.348" v="108"/>
        <pc:sldMkLst>
          <pc:docMk/>
          <pc:sldMk cId="4205270551" sldId="902"/>
        </pc:sldMkLst>
      </pc:sldChg>
      <pc:sldChg chg="modNotes">
        <pc:chgData name="Julia Kizar" userId="S::jkizar@thewatershed.org::5558ba15-a587-4e03-be2f-daf729ec8bb2" providerId="AD" clId="Web-{C9814024-0533-4D21-A111-82A72CF27293}" dt="2025-09-16T19:18:59.719" v="163"/>
        <pc:sldMkLst>
          <pc:docMk/>
          <pc:sldMk cId="351966176" sldId="904"/>
        </pc:sldMkLst>
      </pc:sldChg>
    </pc:docChg>
  </pc:docChgLst>
  <pc:docChgLst>
    <pc:chgData name="Ryan Robinson" userId="S::rrobinson@thewatershed.org::f3c54593-dd38-4028-8f22-e41242861d75" providerId="AD" clId="Web-{621A7200-0A4F-66B3-3FB8-F46FB338B12B}"/>
    <pc:docChg chg="modSld sldOrd">
      <pc:chgData name="Ryan Robinson" userId="S::rrobinson@thewatershed.org::f3c54593-dd38-4028-8f22-e41242861d75" providerId="AD" clId="Web-{621A7200-0A4F-66B3-3FB8-F46FB338B12B}" dt="2025-09-16T19:28:47.141" v="56"/>
      <pc:docMkLst>
        <pc:docMk/>
      </pc:docMkLst>
      <pc:sldChg chg="addSp delSp modSp">
        <pc:chgData name="Ryan Robinson" userId="S::rrobinson@thewatershed.org::f3c54593-dd38-4028-8f22-e41242861d75" providerId="AD" clId="Web-{621A7200-0A4F-66B3-3FB8-F46FB338B12B}" dt="2025-09-16T18:36:07.460" v="3"/>
        <pc:sldMkLst>
          <pc:docMk/>
          <pc:sldMk cId="1705331171" sldId="886"/>
        </pc:sldMkLst>
      </pc:sldChg>
      <pc:sldChg chg="modNotes">
        <pc:chgData name="Ryan Robinson" userId="S::rrobinson@thewatershed.org::f3c54593-dd38-4028-8f22-e41242861d75" providerId="AD" clId="Web-{621A7200-0A4F-66B3-3FB8-F46FB338B12B}" dt="2025-09-16T19:28:47.141" v="56"/>
        <pc:sldMkLst>
          <pc:docMk/>
          <pc:sldMk cId="510684442" sldId="888"/>
        </pc:sldMkLst>
      </pc:sldChg>
      <pc:sldChg chg="ord">
        <pc:chgData name="Ryan Robinson" userId="S::rrobinson@thewatershed.org::f3c54593-dd38-4028-8f22-e41242861d75" providerId="AD" clId="Web-{621A7200-0A4F-66B3-3FB8-F46FB338B12B}" dt="2025-09-16T18:55:11.800" v="4"/>
        <pc:sldMkLst>
          <pc:docMk/>
          <pc:sldMk cId="712408128" sldId="889"/>
        </pc:sldMkLst>
      </pc:sldChg>
      <pc:sldChg chg="modSp">
        <pc:chgData name="Ryan Robinson" userId="S::rrobinson@thewatershed.org::f3c54593-dd38-4028-8f22-e41242861d75" providerId="AD" clId="Web-{621A7200-0A4F-66B3-3FB8-F46FB338B12B}" dt="2025-09-16T18:25:49.992" v="1" actId="1076"/>
        <pc:sldMkLst>
          <pc:docMk/>
          <pc:sldMk cId="181550590" sldId="895"/>
        </pc:sldMkLst>
        <pc:picChg chg="mod">
          <ac:chgData name="Ryan Robinson" userId="S::rrobinson@thewatershed.org::f3c54593-dd38-4028-8f22-e41242861d75" providerId="AD" clId="Web-{621A7200-0A4F-66B3-3FB8-F46FB338B12B}" dt="2025-09-16T18:25:49.992" v="1" actId="1076"/>
          <ac:picMkLst>
            <pc:docMk/>
            <pc:sldMk cId="181550590" sldId="895"/>
            <ac:picMk id="8" creationId="{A13C44F2-7A73-A262-1CBC-FB61196EB43D}"/>
          </ac:picMkLst>
        </pc:picChg>
      </pc:sldChg>
    </pc:docChg>
  </pc:docChgLst>
  <pc:docChgLst>
    <pc:chgData name="Pat Heaney" userId="S::pheaney@thewatershed.org::862c9b28-fc2f-492e-8633-00cb503adaa8" providerId="AD" clId="Web-{DF974ECD-B7B7-9195-7FC7-73C31EA0570E}"/>
    <pc:docChg chg="modSld">
      <pc:chgData name="Pat Heaney" userId="S::pheaney@thewatershed.org::862c9b28-fc2f-492e-8633-00cb503adaa8" providerId="AD" clId="Web-{DF974ECD-B7B7-9195-7FC7-73C31EA0570E}" dt="2025-10-03T13:39:36.427" v="136" actId="20577"/>
      <pc:docMkLst>
        <pc:docMk/>
      </pc:docMkLst>
      <pc:sldChg chg="addSp delSp modSp delAnim">
        <pc:chgData name="Pat Heaney" userId="S::pheaney@thewatershed.org::862c9b28-fc2f-492e-8633-00cb503adaa8" providerId="AD" clId="Web-{DF974ECD-B7B7-9195-7FC7-73C31EA0570E}" dt="2025-10-03T13:38:08.299" v="103" actId="20577"/>
        <pc:sldMkLst>
          <pc:docMk/>
          <pc:sldMk cId="1705331171" sldId="886"/>
        </pc:sldMkLst>
        <pc:spChg chg="add del mod">
          <ac:chgData name="Pat Heaney" userId="S::pheaney@thewatershed.org::862c9b28-fc2f-492e-8633-00cb503adaa8" providerId="AD" clId="Web-{DF974ECD-B7B7-9195-7FC7-73C31EA0570E}" dt="2025-10-03T13:37:14.860" v="53"/>
          <ac:spMkLst>
            <pc:docMk/>
            <pc:sldMk cId="1705331171" sldId="886"/>
            <ac:spMk id="2" creationId="{DCC56EA0-2333-BC1E-A0AB-C99315D8D118}"/>
          </ac:spMkLst>
        </pc:spChg>
        <pc:spChg chg="del mod">
          <ac:chgData name="Pat Heaney" userId="S::pheaney@thewatershed.org::862c9b28-fc2f-492e-8633-00cb503adaa8" providerId="AD" clId="Web-{DF974ECD-B7B7-9195-7FC7-73C31EA0570E}" dt="2025-10-03T13:37:03.798" v="50"/>
          <ac:spMkLst>
            <pc:docMk/>
            <pc:sldMk cId="1705331171" sldId="886"/>
            <ac:spMk id="7" creationId="{10ECB513-3121-C52E-1F4E-DA4AC9BAE756}"/>
          </ac:spMkLst>
        </pc:spChg>
        <pc:spChg chg="add mod">
          <ac:chgData name="Pat Heaney" userId="S::pheaney@thewatershed.org::862c9b28-fc2f-492e-8633-00cb503adaa8" providerId="AD" clId="Web-{DF974ECD-B7B7-9195-7FC7-73C31EA0570E}" dt="2025-10-03T13:38:08.299" v="103" actId="20577"/>
          <ac:spMkLst>
            <pc:docMk/>
            <pc:sldMk cId="1705331171" sldId="886"/>
            <ac:spMk id="12" creationId="{B6D3A856-14E1-E61A-502E-8AC74B945AB6}"/>
          </ac:spMkLst>
        </pc:spChg>
        <pc:picChg chg="del mod">
          <ac:chgData name="Pat Heaney" userId="S::pheaney@thewatershed.org::862c9b28-fc2f-492e-8633-00cb503adaa8" providerId="AD" clId="Web-{DF974ECD-B7B7-9195-7FC7-73C31EA0570E}" dt="2025-10-03T13:35:29.560" v="1"/>
          <ac:picMkLst>
            <pc:docMk/>
            <pc:sldMk cId="1705331171" sldId="886"/>
            <ac:picMk id="3" creationId="{8C1E8EF5-8CF5-A3BE-C30C-B5A190AD614D}"/>
          </ac:picMkLst>
        </pc:picChg>
        <pc:inkChg chg="del">
          <ac:chgData name="Pat Heaney" userId="S::pheaney@thewatershed.org::862c9b28-fc2f-492e-8633-00cb503adaa8" providerId="AD" clId="Web-{DF974ECD-B7B7-9195-7FC7-73C31EA0570E}" dt="2025-10-03T13:35:43.560" v="4"/>
          <ac:inkMkLst>
            <pc:docMk/>
            <pc:sldMk cId="1705331171" sldId="886"/>
            <ac:inkMk id="5" creationId="{B139916C-CDB2-A743-0141-4A51EF18A22C}"/>
          </ac:inkMkLst>
        </pc:inkChg>
        <pc:inkChg chg="del">
          <ac:chgData name="Pat Heaney" userId="S::pheaney@thewatershed.org::862c9b28-fc2f-492e-8633-00cb503adaa8" providerId="AD" clId="Web-{DF974ECD-B7B7-9195-7FC7-73C31EA0570E}" dt="2025-10-03T13:35:38.107" v="2"/>
          <ac:inkMkLst>
            <pc:docMk/>
            <pc:sldMk cId="1705331171" sldId="886"/>
            <ac:inkMk id="8" creationId="{C4D72050-B9D8-6EA6-9E2C-9E9D91615250}"/>
          </ac:inkMkLst>
        </pc:inkChg>
        <pc:inkChg chg="del">
          <ac:chgData name="Pat Heaney" userId="S::pheaney@thewatershed.org::862c9b28-fc2f-492e-8633-00cb503adaa8" providerId="AD" clId="Web-{DF974ECD-B7B7-9195-7FC7-73C31EA0570E}" dt="2025-10-03T13:35:40.295" v="3"/>
          <ac:inkMkLst>
            <pc:docMk/>
            <pc:sldMk cId="1705331171" sldId="886"/>
            <ac:inkMk id="10" creationId="{7B59ED4F-C1E2-538B-CD8F-F6112FA262D9}"/>
          </ac:inkMkLst>
        </pc:inkChg>
      </pc:sldChg>
      <pc:sldChg chg="modSp">
        <pc:chgData name="Pat Heaney" userId="S::pheaney@thewatershed.org::862c9b28-fc2f-492e-8633-00cb503adaa8" providerId="AD" clId="Web-{DF974ECD-B7B7-9195-7FC7-73C31EA0570E}" dt="2025-10-03T13:39:36.427" v="136" actId="20577"/>
        <pc:sldMkLst>
          <pc:docMk/>
          <pc:sldMk cId="181550590" sldId="895"/>
        </pc:sldMkLst>
        <pc:spChg chg="mod">
          <ac:chgData name="Pat Heaney" userId="S::pheaney@thewatershed.org::862c9b28-fc2f-492e-8633-00cb503adaa8" providerId="AD" clId="Web-{DF974ECD-B7B7-9195-7FC7-73C31EA0570E}" dt="2025-10-03T13:39:36.427" v="136" actId="20577"/>
          <ac:spMkLst>
            <pc:docMk/>
            <pc:sldMk cId="181550590" sldId="895"/>
            <ac:spMk id="6" creationId="{3DF1B345-5A98-DD1C-5AC2-59E602F2BBD7}"/>
          </ac:spMkLst>
        </pc:spChg>
      </pc:sldChg>
      <pc:sldChg chg="modSp">
        <pc:chgData name="Pat Heaney" userId="S::pheaney@thewatershed.org::862c9b28-fc2f-492e-8633-00cb503adaa8" providerId="AD" clId="Web-{DF974ECD-B7B7-9195-7FC7-73C31EA0570E}" dt="2025-10-03T13:38:46.863" v="114" actId="20577"/>
        <pc:sldMkLst>
          <pc:docMk/>
          <pc:sldMk cId="3396890571" sldId="909"/>
        </pc:sldMkLst>
        <pc:spChg chg="mod">
          <ac:chgData name="Pat Heaney" userId="S::pheaney@thewatershed.org::862c9b28-fc2f-492e-8633-00cb503adaa8" providerId="AD" clId="Web-{DF974ECD-B7B7-9195-7FC7-73C31EA0570E}" dt="2025-10-03T13:38:46.863" v="114" actId="20577"/>
          <ac:spMkLst>
            <pc:docMk/>
            <pc:sldMk cId="3396890571" sldId="909"/>
            <ac:spMk id="2" creationId="{96CB1235-4B83-95F9-50E0-6F025BD889DE}"/>
          </ac:spMkLst>
        </pc:spChg>
      </pc:sldChg>
    </pc:docChg>
  </pc:docChgLst>
  <pc:docChgLst>
    <pc:chgData name="Jessica McDermott" userId="a7b3e816-e944-4dca-8893-3f3f099b801b" providerId="ADAL" clId="{432FF116-30C6-431A-A6B9-D0BFFEFC89E5}"/>
    <pc:docChg chg="undo custSel addSld modSld sldOrd">
      <pc:chgData name="Jessica McDermott" userId="a7b3e816-e944-4dca-8893-3f3f099b801b" providerId="ADAL" clId="{432FF116-30C6-431A-A6B9-D0BFFEFC89E5}" dt="2025-09-17T20:50:22.015" v="3036" actId="20577"/>
      <pc:docMkLst>
        <pc:docMk/>
      </pc:docMkLst>
      <pc:sldChg chg="ord modNotesTx">
        <pc:chgData name="Jessica McDermott" userId="a7b3e816-e944-4dca-8893-3f3f099b801b" providerId="ADAL" clId="{432FF116-30C6-431A-A6B9-D0BFFEFC89E5}" dt="2025-09-17T19:56:17.181" v="1936" actId="20577"/>
        <pc:sldMkLst>
          <pc:docMk/>
          <pc:sldMk cId="109857222" sldId="256"/>
        </pc:sldMkLst>
      </pc:sldChg>
      <pc:sldChg chg="addSp delSp modSp mod modNotesTx">
        <pc:chgData name="Jessica McDermott" userId="a7b3e816-e944-4dca-8893-3f3f099b801b" providerId="ADAL" clId="{432FF116-30C6-431A-A6B9-D0BFFEFC89E5}" dt="2025-09-17T20:12:17.526" v="1985" actId="20577"/>
        <pc:sldMkLst>
          <pc:docMk/>
          <pc:sldMk cId="2246357918" sldId="261"/>
        </pc:sldMkLst>
        <pc:picChg chg="mod ord">
          <ac:chgData name="Jessica McDermott" userId="a7b3e816-e944-4dca-8893-3f3f099b801b" providerId="ADAL" clId="{432FF116-30C6-431A-A6B9-D0BFFEFC89E5}" dt="2025-09-12T20:15:52.803" v="10" actId="171"/>
          <ac:picMkLst>
            <pc:docMk/>
            <pc:sldMk cId="2246357918" sldId="261"/>
            <ac:picMk id="5" creationId="{A78E9133-9E4B-3B1C-148D-535036B49E3B}"/>
          </ac:picMkLst>
        </pc:picChg>
        <pc:picChg chg="add mod">
          <ac:chgData name="Jessica McDermott" userId="a7b3e816-e944-4dca-8893-3f3f099b801b" providerId="ADAL" clId="{432FF116-30C6-431A-A6B9-D0BFFEFC89E5}" dt="2025-09-12T20:15:39.890" v="8" actId="14100"/>
          <ac:picMkLst>
            <pc:docMk/>
            <pc:sldMk cId="2246357918" sldId="261"/>
            <ac:picMk id="6" creationId="{75BAD4E8-5A6E-6FA9-9452-43B56E4DD085}"/>
          </ac:picMkLst>
        </pc:picChg>
      </pc:sldChg>
      <pc:sldChg chg="addSp delSp modSp mod modAnim modNotesTx">
        <pc:chgData name="Jessica McDermott" userId="a7b3e816-e944-4dca-8893-3f3f099b801b" providerId="ADAL" clId="{432FF116-30C6-431A-A6B9-D0BFFEFC89E5}" dt="2025-09-17T20:10:25.620" v="1982"/>
        <pc:sldMkLst>
          <pc:docMk/>
          <pc:sldMk cId="1705331171" sldId="886"/>
        </pc:sldMkLst>
        <pc:spChg chg="add mod">
          <ac:chgData name="Jessica McDermott" userId="a7b3e816-e944-4dca-8893-3f3f099b801b" providerId="ADAL" clId="{432FF116-30C6-431A-A6B9-D0BFFEFC89E5}" dt="2025-09-17T19:59:41.871" v="1950" actId="1076"/>
          <ac:spMkLst>
            <pc:docMk/>
            <pc:sldMk cId="1705331171" sldId="886"/>
            <ac:spMk id="6" creationId="{ED1A4190-3EB8-1655-49F2-C14F6D5403DE}"/>
          </ac:spMkLst>
        </pc:spChg>
        <pc:spChg chg="add mod">
          <ac:chgData name="Jessica McDermott" userId="a7b3e816-e944-4dca-8893-3f3f099b801b" providerId="ADAL" clId="{432FF116-30C6-431A-A6B9-D0BFFEFC89E5}" dt="2025-09-17T20:07:06.733" v="1980" actId="1076"/>
          <ac:spMkLst>
            <pc:docMk/>
            <pc:sldMk cId="1705331171" sldId="886"/>
            <ac:spMk id="9" creationId="{5DC97F3C-819F-5C4A-660B-E88969EAA9E2}"/>
          </ac:spMkLst>
        </pc:spChg>
        <pc:spChg chg="add mod">
          <ac:chgData name="Jessica McDermott" userId="a7b3e816-e944-4dca-8893-3f3f099b801b" providerId="ADAL" clId="{432FF116-30C6-431A-A6B9-D0BFFEFC89E5}" dt="2025-09-17T20:06:56.497" v="1978" actId="20577"/>
          <ac:spMkLst>
            <pc:docMk/>
            <pc:sldMk cId="1705331171" sldId="886"/>
            <ac:spMk id="11" creationId="{BA70C655-A5C4-D576-4BDC-AA69A5910610}"/>
          </ac:spMkLst>
        </pc:spChg>
        <pc:inkChg chg="add">
          <ac:chgData name="Jessica McDermott" userId="a7b3e816-e944-4dca-8893-3f3f099b801b" providerId="ADAL" clId="{432FF116-30C6-431A-A6B9-D0BFFEFC89E5}" dt="2025-09-17T19:57:41.081" v="1938"/>
          <ac:inkMkLst>
            <pc:docMk/>
            <pc:sldMk cId="1705331171" sldId="886"/>
            <ac:inkMk id="5" creationId="{B139916C-CDB2-A743-0141-4A51EF18A22C}"/>
          </ac:inkMkLst>
        </pc:inkChg>
        <pc:inkChg chg="add mod">
          <ac:chgData name="Jessica McDermott" userId="a7b3e816-e944-4dca-8893-3f3f099b801b" providerId="ADAL" clId="{432FF116-30C6-431A-A6B9-D0BFFEFC89E5}" dt="2025-09-17T20:00:28.170" v="1956" actId="14100"/>
          <ac:inkMkLst>
            <pc:docMk/>
            <pc:sldMk cId="1705331171" sldId="886"/>
            <ac:inkMk id="8" creationId="{C4D72050-B9D8-6EA6-9E2C-9E9D91615250}"/>
          </ac:inkMkLst>
        </pc:inkChg>
        <pc:inkChg chg="add mod">
          <ac:chgData name="Jessica McDermott" userId="a7b3e816-e944-4dca-8893-3f3f099b801b" providerId="ADAL" clId="{432FF116-30C6-431A-A6B9-D0BFFEFC89E5}" dt="2025-09-17T20:02:32.775" v="1971" actId="14100"/>
          <ac:inkMkLst>
            <pc:docMk/>
            <pc:sldMk cId="1705331171" sldId="886"/>
            <ac:inkMk id="10" creationId="{7B59ED4F-C1E2-538B-CD8F-F6112FA262D9}"/>
          </ac:inkMkLst>
        </pc:inkChg>
      </pc:sldChg>
      <pc:sldChg chg="modSp mod">
        <pc:chgData name="Jessica McDermott" userId="a7b3e816-e944-4dca-8893-3f3f099b801b" providerId="ADAL" clId="{432FF116-30C6-431A-A6B9-D0BFFEFC89E5}" dt="2025-09-17T19:34:27.071" v="1314" actId="15"/>
        <pc:sldMkLst>
          <pc:docMk/>
          <pc:sldMk cId="2652151259" sldId="887"/>
        </pc:sldMkLst>
        <pc:spChg chg="mod">
          <ac:chgData name="Jessica McDermott" userId="a7b3e816-e944-4dca-8893-3f3f099b801b" providerId="ADAL" clId="{432FF116-30C6-431A-A6B9-D0BFFEFC89E5}" dt="2025-09-16T19:56:28.080" v="345" actId="20577"/>
          <ac:spMkLst>
            <pc:docMk/>
            <pc:sldMk cId="2652151259" sldId="887"/>
            <ac:spMk id="10" creationId="{F8E6D404-22D9-1663-D71D-A82D60C6325E}"/>
          </ac:spMkLst>
        </pc:spChg>
        <pc:spChg chg="mod">
          <ac:chgData name="Jessica McDermott" userId="a7b3e816-e944-4dca-8893-3f3f099b801b" providerId="ADAL" clId="{432FF116-30C6-431A-A6B9-D0BFFEFC89E5}" dt="2025-09-17T19:34:27.071" v="1314" actId="15"/>
          <ac:spMkLst>
            <pc:docMk/>
            <pc:sldMk cId="2652151259" sldId="887"/>
            <ac:spMk id="11" creationId="{A5AC7D5B-B726-8B47-EE45-C6160225E682}"/>
          </ac:spMkLst>
        </pc:spChg>
      </pc:sldChg>
      <pc:sldChg chg="modNotesTx">
        <pc:chgData name="Jessica McDermott" userId="a7b3e816-e944-4dca-8893-3f3f099b801b" providerId="ADAL" clId="{432FF116-30C6-431A-A6B9-D0BFFEFC89E5}" dt="2025-09-17T18:57:55.143" v="1059" actId="20577"/>
        <pc:sldMkLst>
          <pc:docMk/>
          <pc:sldMk cId="510684442" sldId="888"/>
        </pc:sldMkLst>
      </pc:sldChg>
      <pc:sldChg chg="modNotesTx">
        <pc:chgData name="Jessica McDermott" userId="a7b3e816-e944-4dca-8893-3f3f099b801b" providerId="ADAL" clId="{432FF116-30C6-431A-A6B9-D0BFFEFC89E5}" dt="2025-09-17T20:17:48.588" v="2610" actId="20577"/>
        <pc:sldMkLst>
          <pc:docMk/>
          <pc:sldMk cId="712408128" sldId="889"/>
        </pc:sldMkLst>
      </pc:sldChg>
      <pc:sldChg chg="addSp delSp modSp mod modShow modNotesTx">
        <pc:chgData name="Jessica McDermott" userId="a7b3e816-e944-4dca-8893-3f3f099b801b" providerId="ADAL" clId="{432FF116-30C6-431A-A6B9-D0BFFEFC89E5}" dt="2025-09-17T20:43:07.231" v="2775" actId="1076"/>
        <pc:sldMkLst>
          <pc:docMk/>
          <pc:sldMk cId="1116597702" sldId="893"/>
        </pc:sldMkLst>
        <pc:picChg chg="add mod ord">
          <ac:chgData name="Jessica McDermott" userId="a7b3e816-e944-4dca-8893-3f3f099b801b" providerId="ADAL" clId="{432FF116-30C6-431A-A6B9-D0BFFEFC89E5}" dt="2025-09-17T20:43:07.231" v="2775" actId="1076"/>
          <ac:picMkLst>
            <pc:docMk/>
            <pc:sldMk cId="1116597702" sldId="893"/>
            <ac:picMk id="2" creationId="{96B4FA7D-3A2C-EFA1-6CA1-4A4FBFA4A2A4}"/>
          </ac:picMkLst>
        </pc:picChg>
        <pc:picChg chg="add mod">
          <ac:chgData name="Jessica McDermott" userId="a7b3e816-e944-4dca-8893-3f3f099b801b" providerId="ADAL" clId="{432FF116-30C6-431A-A6B9-D0BFFEFC89E5}" dt="2025-09-17T20:42:41.026" v="2767" actId="1076"/>
          <ac:picMkLst>
            <pc:docMk/>
            <pc:sldMk cId="1116597702" sldId="893"/>
            <ac:picMk id="1026" creationId="{BD736773-20B4-FDC6-A57D-458D8AB8411E}"/>
          </ac:picMkLst>
        </pc:picChg>
      </pc:sldChg>
      <pc:sldChg chg="mod modShow modNotesTx">
        <pc:chgData name="Jessica McDermott" userId="a7b3e816-e944-4dca-8893-3f3f099b801b" providerId="ADAL" clId="{432FF116-30C6-431A-A6B9-D0BFFEFC89E5}" dt="2025-09-17T19:26:35.289" v="1072" actId="729"/>
        <pc:sldMkLst>
          <pc:docMk/>
          <pc:sldMk cId="1279378248" sldId="894"/>
        </pc:sldMkLst>
      </pc:sldChg>
      <pc:sldChg chg="addSp delSp modSp mod ord delAnim modAnim modNotesTx">
        <pc:chgData name="Jessica McDermott" userId="a7b3e816-e944-4dca-8893-3f3f099b801b" providerId="ADAL" clId="{432FF116-30C6-431A-A6B9-D0BFFEFC89E5}" dt="2025-09-17T20:23:14.922" v="2658" actId="20577"/>
        <pc:sldMkLst>
          <pc:docMk/>
          <pc:sldMk cId="181550590" sldId="895"/>
        </pc:sldMkLst>
        <pc:spChg chg="add mod">
          <ac:chgData name="Jessica McDermott" userId="a7b3e816-e944-4dca-8893-3f3f099b801b" providerId="ADAL" clId="{432FF116-30C6-431A-A6B9-D0BFFEFC89E5}" dt="2025-09-17T20:23:14.922" v="2658" actId="20577"/>
          <ac:spMkLst>
            <pc:docMk/>
            <pc:sldMk cId="181550590" sldId="895"/>
            <ac:spMk id="6" creationId="{3DF1B345-5A98-DD1C-5AC2-59E602F2BBD7}"/>
          </ac:spMkLst>
        </pc:spChg>
        <pc:picChg chg="add mod">
          <ac:chgData name="Jessica McDermott" userId="a7b3e816-e944-4dca-8893-3f3f099b801b" providerId="ADAL" clId="{432FF116-30C6-431A-A6B9-D0BFFEFC89E5}" dt="2025-09-17T20:22:05.012" v="2623" actId="1076"/>
          <ac:picMkLst>
            <pc:docMk/>
            <pc:sldMk cId="181550590" sldId="895"/>
            <ac:picMk id="3" creationId="{E3217DA1-339C-06B7-276E-4F2D5CE77CDB}"/>
          </ac:picMkLst>
        </pc:picChg>
        <pc:picChg chg="mod">
          <ac:chgData name="Jessica McDermott" userId="a7b3e816-e944-4dca-8893-3f3f099b801b" providerId="ADAL" clId="{432FF116-30C6-431A-A6B9-D0BFFEFC89E5}" dt="2025-09-17T20:21:43.787" v="2620" actId="1076"/>
          <ac:picMkLst>
            <pc:docMk/>
            <pc:sldMk cId="181550590" sldId="895"/>
            <ac:picMk id="5" creationId="{67946981-6DFB-0DC4-454B-A11EB6B278F2}"/>
          </ac:picMkLst>
        </pc:picChg>
        <pc:picChg chg="mod">
          <ac:chgData name="Jessica McDermott" userId="a7b3e816-e944-4dca-8893-3f3f099b801b" providerId="ADAL" clId="{432FF116-30C6-431A-A6B9-D0BFFEFC89E5}" dt="2025-09-17T20:22:09.531" v="2624" actId="1076"/>
          <ac:picMkLst>
            <pc:docMk/>
            <pc:sldMk cId="181550590" sldId="895"/>
            <ac:picMk id="8" creationId="{A13C44F2-7A73-A262-1CBC-FB61196EB43D}"/>
          </ac:picMkLst>
        </pc:picChg>
      </pc:sldChg>
      <pc:sldChg chg="modNotesTx">
        <pc:chgData name="Jessica McDermott" userId="a7b3e816-e944-4dca-8893-3f3f099b801b" providerId="ADAL" clId="{432FF116-30C6-431A-A6B9-D0BFFEFC89E5}" dt="2025-09-17T18:52:16.074" v="542" actId="20577"/>
        <pc:sldMkLst>
          <pc:docMk/>
          <pc:sldMk cId="4002613102" sldId="896"/>
        </pc:sldMkLst>
      </pc:sldChg>
      <pc:sldChg chg="mod modShow">
        <pc:chgData name="Jessica McDermott" userId="a7b3e816-e944-4dca-8893-3f3f099b801b" providerId="ADAL" clId="{432FF116-30C6-431A-A6B9-D0BFFEFC89E5}" dt="2025-09-17T19:37:47.765" v="1747" actId="729"/>
        <pc:sldMkLst>
          <pc:docMk/>
          <pc:sldMk cId="3098772187" sldId="897"/>
        </pc:sldMkLst>
      </pc:sldChg>
      <pc:sldChg chg="mod modShow modNotesTx">
        <pc:chgData name="Jessica McDermott" userId="a7b3e816-e944-4dca-8893-3f3f099b801b" providerId="ADAL" clId="{432FF116-30C6-431A-A6B9-D0BFFEFC89E5}" dt="2025-09-17T19:37:45.876" v="1746" actId="729"/>
        <pc:sldMkLst>
          <pc:docMk/>
          <pc:sldMk cId="3872507784" sldId="898"/>
        </pc:sldMkLst>
      </pc:sldChg>
      <pc:sldChg chg="mod modShow modNotesTx">
        <pc:chgData name="Jessica McDermott" userId="a7b3e816-e944-4dca-8893-3f3f099b801b" providerId="ADAL" clId="{432FF116-30C6-431A-A6B9-D0BFFEFC89E5}" dt="2025-09-17T19:37:55.376" v="1749" actId="729"/>
        <pc:sldMkLst>
          <pc:docMk/>
          <pc:sldMk cId="979237388" sldId="899"/>
        </pc:sldMkLst>
      </pc:sldChg>
      <pc:sldChg chg="modNotesTx">
        <pc:chgData name="Jessica McDermott" userId="a7b3e816-e944-4dca-8893-3f3f099b801b" providerId="ADAL" clId="{432FF116-30C6-431A-A6B9-D0BFFEFC89E5}" dt="2025-09-17T20:14:48.885" v="2184" actId="20577"/>
        <pc:sldMkLst>
          <pc:docMk/>
          <pc:sldMk cId="545159151" sldId="900"/>
        </pc:sldMkLst>
      </pc:sldChg>
      <pc:sldChg chg="delSp modSp mod ord modNotesTx">
        <pc:chgData name="Jessica McDermott" userId="a7b3e816-e944-4dca-8893-3f3f099b801b" providerId="ADAL" clId="{432FF116-30C6-431A-A6B9-D0BFFEFC89E5}" dt="2025-09-17T19:29:52.055" v="1158" actId="20577"/>
        <pc:sldMkLst>
          <pc:docMk/>
          <pc:sldMk cId="374340947" sldId="901"/>
        </pc:sldMkLst>
        <pc:spChg chg="mod">
          <ac:chgData name="Jessica McDermott" userId="a7b3e816-e944-4dca-8893-3f3f099b801b" providerId="ADAL" clId="{432FF116-30C6-431A-A6B9-D0BFFEFC89E5}" dt="2025-09-17T19:28:58.750" v="1103" actId="1076"/>
          <ac:spMkLst>
            <pc:docMk/>
            <pc:sldMk cId="374340947" sldId="901"/>
            <ac:spMk id="2" creationId="{A6D0012F-A44B-54CF-81A7-FB26111E543E}"/>
          </ac:spMkLst>
        </pc:spChg>
        <pc:picChg chg="mod">
          <ac:chgData name="Jessica McDermott" userId="a7b3e816-e944-4dca-8893-3f3f099b801b" providerId="ADAL" clId="{432FF116-30C6-431A-A6B9-D0BFFEFC89E5}" dt="2025-09-17T19:27:18.369" v="1082" actId="1076"/>
          <ac:picMkLst>
            <pc:docMk/>
            <pc:sldMk cId="374340947" sldId="901"/>
            <ac:picMk id="5" creationId="{BEAA7C0C-6F18-E75F-C13B-05C74A14E9CA}"/>
          </ac:picMkLst>
        </pc:picChg>
      </pc:sldChg>
      <pc:sldChg chg="addSp delSp modSp mod ord delAnim modAnim modNotesTx">
        <pc:chgData name="Jessica McDermott" userId="a7b3e816-e944-4dca-8893-3f3f099b801b" providerId="ADAL" clId="{432FF116-30C6-431A-A6B9-D0BFFEFC89E5}" dt="2025-09-17T19:30:14.939" v="1170" actId="20577"/>
        <pc:sldMkLst>
          <pc:docMk/>
          <pc:sldMk cId="4205270551" sldId="902"/>
        </pc:sldMkLst>
        <pc:spChg chg="add mod">
          <ac:chgData name="Jessica McDermott" userId="a7b3e816-e944-4dca-8893-3f3f099b801b" providerId="ADAL" clId="{432FF116-30C6-431A-A6B9-D0BFFEFC89E5}" dt="2025-09-17T19:29:25.314" v="1107"/>
          <ac:spMkLst>
            <pc:docMk/>
            <pc:sldMk cId="4205270551" sldId="902"/>
            <ac:spMk id="3" creationId="{C386CC6C-EBF4-AAD8-C0A2-D5982DC36D52}"/>
          </ac:spMkLst>
        </pc:spChg>
      </pc:sldChg>
      <pc:sldChg chg="modNotesTx">
        <pc:chgData name="Jessica McDermott" userId="a7b3e816-e944-4dca-8893-3f3f099b801b" providerId="ADAL" clId="{432FF116-30C6-431A-A6B9-D0BFFEFC89E5}" dt="2025-09-17T19:33:20.268" v="1268" actId="5793"/>
        <pc:sldMkLst>
          <pc:docMk/>
          <pc:sldMk cId="1314835358" sldId="903"/>
        </pc:sldMkLst>
      </pc:sldChg>
      <pc:sldChg chg="modNotesTx">
        <pc:chgData name="Jessica McDermott" userId="a7b3e816-e944-4dca-8893-3f3f099b801b" providerId="ADAL" clId="{432FF116-30C6-431A-A6B9-D0BFFEFC89E5}" dt="2025-09-17T20:20:16.590" v="2612" actId="313"/>
        <pc:sldMkLst>
          <pc:docMk/>
          <pc:sldMk cId="351966176" sldId="904"/>
        </pc:sldMkLst>
      </pc:sldChg>
      <pc:sldChg chg="ord modNotesTx">
        <pc:chgData name="Jessica McDermott" userId="a7b3e816-e944-4dca-8893-3f3f099b801b" providerId="ADAL" clId="{432FF116-30C6-431A-A6B9-D0BFFEFC89E5}" dt="2025-09-17T19:37:04.610" v="1745" actId="20577"/>
        <pc:sldMkLst>
          <pc:docMk/>
          <pc:sldMk cId="657247340" sldId="906"/>
        </pc:sldMkLst>
      </pc:sldChg>
      <pc:sldChg chg="add">
        <pc:chgData name="Jessica McDermott" userId="a7b3e816-e944-4dca-8893-3f3f099b801b" providerId="ADAL" clId="{432FF116-30C6-431A-A6B9-D0BFFEFC89E5}" dt="2025-09-17T20:24:11.434" v="2659" actId="2890"/>
        <pc:sldMkLst>
          <pc:docMk/>
          <pc:sldMk cId="968932124" sldId="907"/>
        </pc:sldMkLst>
      </pc:sldChg>
      <pc:sldChg chg="addSp delSp modSp add mod">
        <pc:chgData name="Jessica McDermott" userId="a7b3e816-e944-4dca-8893-3f3f099b801b" providerId="ADAL" clId="{432FF116-30C6-431A-A6B9-D0BFFEFC89E5}" dt="2025-09-17T20:42:09.621" v="2763" actId="1076"/>
        <pc:sldMkLst>
          <pc:docMk/>
          <pc:sldMk cId="1769305107" sldId="908"/>
        </pc:sldMkLst>
        <pc:spChg chg="mod">
          <ac:chgData name="Jessica McDermott" userId="a7b3e816-e944-4dca-8893-3f3f099b801b" providerId="ADAL" clId="{432FF116-30C6-431A-A6B9-D0BFFEFC89E5}" dt="2025-09-17T20:42:04.123" v="2762" actId="1076"/>
          <ac:spMkLst>
            <pc:docMk/>
            <pc:sldMk cId="1769305107" sldId="908"/>
            <ac:spMk id="3" creationId="{02B2C524-58E6-C4DC-17CF-16A070A357F7}"/>
          </ac:spMkLst>
        </pc:spChg>
        <pc:picChg chg="add mod ord">
          <ac:chgData name="Jessica McDermott" userId="a7b3e816-e944-4dca-8893-3f3f099b801b" providerId="ADAL" clId="{432FF116-30C6-431A-A6B9-D0BFFEFC89E5}" dt="2025-09-17T20:42:09.621" v="2763" actId="1076"/>
          <ac:picMkLst>
            <pc:docMk/>
            <pc:sldMk cId="1769305107" sldId="908"/>
            <ac:picMk id="4" creationId="{B4341BCE-C5DF-D1E3-44CA-B36DA32663DD}"/>
          </ac:picMkLst>
        </pc:picChg>
      </pc:sldChg>
      <pc:sldChg chg="addSp delSp modSp add mod modNotesTx">
        <pc:chgData name="Jessica McDermott" userId="a7b3e816-e944-4dca-8893-3f3f099b801b" providerId="ADAL" clId="{432FF116-30C6-431A-A6B9-D0BFFEFC89E5}" dt="2025-09-17T20:50:22.015" v="3036" actId="20577"/>
        <pc:sldMkLst>
          <pc:docMk/>
          <pc:sldMk cId="3396890571" sldId="909"/>
        </pc:sldMkLst>
        <pc:spChg chg="add mod">
          <ac:chgData name="Jessica McDermott" userId="a7b3e816-e944-4dca-8893-3f3f099b801b" providerId="ADAL" clId="{432FF116-30C6-431A-A6B9-D0BFFEFC89E5}" dt="2025-09-17T20:48:25.080" v="2899" actId="1076"/>
          <ac:spMkLst>
            <pc:docMk/>
            <pc:sldMk cId="3396890571" sldId="909"/>
            <ac:spMk id="2" creationId="{96CB1235-4B83-95F9-50E0-6F025BD889DE}"/>
          </ac:spMkLst>
        </pc:spChg>
        <pc:spChg chg="mod">
          <ac:chgData name="Jessica McDermott" userId="a7b3e816-e944-4dca-8893-3f3f099b801b" providerId="ADAL" clId="{432FF116-30C6-431A-A6B9-D0BFFEFC89E5}" dt="2025-09-17T20:47:12.194" v="2781" actId="1076"/>
          <ac:spMkLst>
            <pc:docMk/>
            <pc:sldMk cId="3396890571" sldId="909"/>
            <ac:spMk id="3" creationId="{88357CFD-DC9E-608B-58AA-2A82FE51A765}"/>
          </ac:spMkLst>
        </pc:spChg>
        <pc:picChg chg="topLvl">
          <ac:chgData name="Jessica McDermott" userId="a7b3e816-e944-4dca-8893-3f3f099b801b" providerId="ADAL" clId="{432FF116-30C6-431A-A6B9-D0BFFEFC89E5}" dt="2025-09-17T20:47:03.637" v="2780" actId="478"/>
          <ac:picMkLst>
            <pc:docMk/>
            <pc:sldMk cId="3396890571" sldId="909"/>
            <ac:picMk id="7" creationId="{9887BF6E-610E-40E9-5BE7-459E9E02BC1D}"/>
          </ac:picMkLst>
        </pc:picChg>
        <pc:picChg chg="add mod">
          <ac:chgData name="Jessica McDermott" userId="a7b3e816-e944-4dca-8893-3f3f099b801b" providerId="ADAL" clId="{432FF116-30C6-431A-A6B9-D0BFFEFC89E5}" dt="2025-09-17T20:46:59.627" v="2779" actId="1076"/>
          <ac:picMkLst>
            <pc:docMk/>
            <pc:sldMk cId="3396890571" sldId="909"/>
            <ac:picMk id="2050" creationId="{22D917E8-8F6E-24F1-48D3-C19FDB52D123}"/>
          </ac:picMkLst>
        </pc:picChg>
      </pc:sldChg>
    </pc:docChg>
  </pc:docChgLst>
  <pc:docChgLst>
    <pc:chgData name="Julia Kizar" userId="S::jkizar@thewatershed.org::5558ba15-a587-4e03-be2f-daf729ec8bb2" providerId="AD" clId="Web-{D8572A52-DB5A-FC09-3347-40BD14B55F68}"/>
    <pc:docChg chg="modSld">
      <pc:chgData name="Julia Kizar" userId="S::jkizar@thewatershed.org::5558ba15-a587-4e03-be2f-daf729ec8bb2" providerId="AD" clId="Web-{D8572A52-DB5A-FC09-3347-40BD14B55F68}" dt="2025-09-11T14:14:55.996" v="45"/>
      <pc:docMkLst>
        <pc:docMk/>
      </pc:docMkLst>
      <pc:sldChg chg="modNotes">
        <pc:chgData name="Julia Kizar" userId="S::jkizar@thewatershed.org::5558ba15-a587-4e03-be2f-daf729ec8bb2" providerId="AD" clId="Web-{D8572A52-DB5A-FC09-3347-40BD14B55F68}" dt="2025-09-11T14:14:55.996" v="45"/>
        <pc:sldMkLst>
          <pc:docMk/>
          <pc:sldMk cId="1705331171" sldId="886"/>
        </pc:sldMkLst>
      </pc:sldChg>
    </pc:docChg>
  </pc:docChgLst>
  <pc:docChgLst>
    <pc:chgData name="Julia Kizar" userId="S::jkizar@thewatershed.org::5558ba15-a587-4e03-be2f-daf729ec8bb2" providerId="AD" clId="Web-{BE26C643-8FB0-A4C5-5953-B9BB2A6D5D00}"/>
    <pc:docChg chg="modSld">
      <pc:chgData name="Julia Kizar" userId="S::jkizar@thewatershed.org::5558ba15-a587-4e03-be2f-daf729ec8bb2" providerId="AD" clId="Web-{BE26C643-8FB0-A4C5-5953-B9BB2A6D5D00}" dt="2025-09-16T15:22:17.603" v="2"/>
      <pc:docMkLst>
        <pc:docMk/>
      </pc:docMkLst>
      <pc:sldChg chg="modNotes">
        <pc:chgData name="Julia Kizar" userId="S::jkizar@thewatershed.org::5558ba15-a587-4e03-be2f-daf729ec8bb2" providerId="AD" clId="Web-{BE26C643-8FB0-A4C5-5953-B9BB2A6D5D00}" dt="2025-09-16T15:20:31.930" v="0"/>
        <pc:sldMkLst>
          <pc:docMk/>
          <pc:sldMk cId="109857222" sldId="256"/>
        </pc:sldMkLst>
      </pc:sldChg>
      <pc:sldChg chg="delSp modNotes">
        <pc:chgData name="Julia Kizar" userId="S::jkizar@thewatershed.org::5558ba15-a587-4e03-be2f-daf729ec8bb2" providerId="AD" clId="Web-{BE26C643-8FB0-A4C5-5953-B9BB2A6D5D00}" dt="2025-09-16T15:22:17.603" v="2"/>
        <pc:sldMkLst>
          <pc:docMk/>
          <pc:sldMk cId="657247340" sldId="9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68FAE-2D9C-4231-A3BE-5B1D2A37D7B2}" type="datetimeFigureOut">
              <a:t>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0D314-DC5A-443D-AF07-1BF2D9BAADC1}" type="slidenum">
              <a:t>‹#›</a:t>
            </a:fld>
            <a:endParaRPr lang="en-US"/>
          </a:p>
        </p:txBody>
      </p:sp>
    </p:spTree>
    <p:extLst>
      <p:ext uri="{BB962C8B-B14F-4D97-AF65-F5344CB8AC3E}">
        <p14:creationId xmlns:p14="http://schemas.microsoft.com/office/powerpoint/2010/main" val="3404060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torymaps.arcgis.com/stories/1b855a5924564a78b0dc85a126814f0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torymaps.arcgis.com/stories/430cb059e0734e2499165df084d500c5"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rincetonhydro.com/from-data-to-action-mercer-county-watershed-managemen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36D1A-F3F3-0A4E-8FE9-33A42A50DBF0}" type="slidenum">
              <a:rPr lang="en-US" smtClean="0"/>
              <a:t>1</a:t>
            </a:fld>
            <a:endParaRPr lang="en-US"/>
          </a:p>
        </p:txBody>
      </p:sp>
    </p:spTree>
    <p:extLst>
      <p:ext uri="{BB962C8B-B14F-4D97-AF65-F5344CB8AC3E}">
        <p14:creationId xmlns:p14="http://schemas.microsoft.com/office/powerpoint/2010/main" val="766025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B7C3B-5982-3A5E-D162-FC8EF476E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BE301-A633-B32B-0ACC-EA655E76C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2A4C0-7CD9-F1B3-19E3-CF25F5238657}"/>
              </a:ext>
            </a:extLst>
          </p:cNvPr>
          <p:cNvSpPr>
            <a:spLocks noGrp="1"/>
          </p:cNvSpPr>
          <p:nvPr>
            <p:ph type="body" idx="1"/>
          </p:nvPr>
        </p:nvSpPr>
        <p:spPr/>
        <p:txBody>
          <a:bodyPr/>
          <a:lstStyle/>
          <a:p>
            <a:r>
              <a:rPr lang="en-US"/>
              <a:t>Yes, even NYC and other NE NJ cities get their water from the Delaware River even though they are not in the Delaware River watershed!</a:t>
            </a:r>
          </a:p>
        </p:txBody>
      </p:sp>
      <p:sp>
        <p:nvSpPr>
          <p:cNvPr id="4" name="Slide Number Placeholder 3">
            <a:extLst>
              <a:ext uri="{FF2B5EF4-FFF2-40B4-BE49-F238E27FC236}">
                <a16:creationId xmlns:a16="http://schemas.microsoft.com/office/drawing/2014/main" id="{BFA9D7EB-74DE-5B65-FCC9-8A053BC651AE}"/>
              </a:ext>
            </a:extLst>
          </p:cNvPr>
          <p:cNvSpPr>
            <a:spLocks noGrp="1"/>
          </p:cNvSpPr>
          <p:nvPr>
            <p:ph type="sldNum" sz="quarter" idx="5"/>
          </p:nvPr>
        </p:nvSpPr>
        <p:spPr/>
        <p:txBody>
          <a:bodyPr/>
          <a:lstStyle/>
          <a:p>
            <a:fld id="{7CE0D314-DC5A-443D-AF07-1BF2D9BAADC1}" type="slidenum">
              <a:rPr lang="en-US" smtClean="0"/>
              <a:t>10</a:t>
            </a:fld>
            <a:endParaRPr lang="en-US"/>
          </a:p>
        </p:txBody>
      </p:sp>
    </p:spTree>
    <p:extLst>
      <p:ext uri="{BB962C8B-B14F-4D97-AF65-F5344CB8AC3E}">
        <p14:creationId xmlns:p14="http://schemas.microsoft.com/office/powerpoint/2010/main" val="671648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480F4-0AB6-CB26-6DE6-D940873B5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874EE-1EFC-C372-F2DC-D7BC405A8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96FFC-ACA8-3DB1-3E8F-7C1513ADF4F5}"/>
              </a:ext>
            </a:extLst>
          </p:cNvPr>
          <p:cNvSpPr>
            <a:spLocks noGrp="1"/>
          </p:cNvSpPr>
          <p:nvPr>
            <p:ph type="body" idx="1"/>
          </p:nvPr>
        </p:nvSpPr>
        <p:spPr/>
        <p:txBody>
          <a:bodyPr/>
          <a:lstStyle/>
          <a:p>
            <a:r>
              <a:rPr lang="en-US"/>
              <a:t>Climate change is making the mid-Atlantic states wetter and hotter – that’s increasing flooding shown here with two kinds of maps</a:t>
            </a:r>
          </a:p>
        </p:txBody>
      </p:sp>
      <p:sp>
        <p:nvSpPr>
          <p:cNvPr id="4" name="Slide Number Placeholder 3">
            <a:extLst>
              <a:ext uri="{FF2B5EF4-FFF2-40B4-BE49-F238E27FC236}">
                <a16:creationId xmlns:a16="http://schemas.microsoft.com/office/drawing/2014/main" id="{2B21CD34-F823-EDB5-8994-29A40B500C7C}"/>
              </a:ext>
            </a:extLst>
          </p:cNvPr>
          <p:cNvSpPr>
            <a:spLocks noGrp="1"/>
          </p:cNvSpPr>
          <p:nvPr>
            <p:ph type="sldNum" sz="quarter" idx="5"/>
          </p:nvPr>
        </p:nvSpPr>
        <p:spPr/>
        <p:txBody>
          <a:bodyPr/>
          <a:lstStyle/>
          <a:p>
            <a:fld id="{7CE0D314-DC5A-443D-AF07-1BF2D9BAADC1}" type="slidenum">
              <a:rPr lang="en-US" smtClean="0"/>
              <a:t>11</a:t>
            </a:fld>
            <a:endParaRPr lang="en-US"/>
          </a:p>
        </p:txBody>
      </p:sp>
    </p:spTree>
    <p:extLst>
      <p:ext uri="{BB962C8B-B14F-4D97-AF65-F5344CB8AC3E}">
        <p14:creationId xmlns:p14="http://schemas.microsoft.com/office/powerpoint/2010/main" val="2349264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39D30-AFA2-08AC-3509-2C9E256A7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14AE2-44DB-375F-CA4B-12319BB66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8EE830-6986-BC4A-F2B2-30B87F03C96D}"/>
              </a:ext>
            </a:extLst>
          </p:cNvPr>
          <p:cNvSpPr>
            <a:spLocks noGrp="1"/>
          </p:cNvSpPr>
          <p:nvPr>
            <p:ph type="body" idx="1"/>
          </p:nvPr>
        </p:nvSpPr>
        <p:spPr/>
        <p:txBody>
          <a:bodyPr/>
          <a:lstStyle/>
          <a:p>
            <a:r>
              <a:rPr lang="en-US"/>
              <a:t>Climate change is making the mid-Atlantic states wetter and hotter – shown here with some different kinds of maps</a:t>
            </a:r>
          </a:p>
        </p:txBody>
      </p:sp>
      <p:sp>
        <p:nvSpPr>
          <p:cNvPr id="4" name="Slide Number Placeholder 3">
            <a:extLst>
              <a:ext uri="{FF2B5EF4-FFF2-40B4-BE49-F238E27FC236}">
                <a16:creationId xmlns:a16="http://schemas.microsoft.com/office/drawing/2014/main" id="{F05EAF3D-6565-1444-AC18-85852FE9EA59}"/>
              </a:ext>
            </a:extLst>
          </p:cNvPr>
          <p:cNvSpPr>
            <a:spLocks noGrp="1"/>
          </p:cNvSpPr>
          <p:nvPr>
            <p:ph type="sldNum" sz="quarter" idx="5"/>
          </p:nvPr>
        </p:nvSpPr>
        <p:spPr/>
        <p:txBody>
          <a:bodyPr/>
          <a:lstStyle/>
          <a:p>
            <a:fld id="{7CE0D314-DC5A-443D-AF07-1BF2D9BAADC1}" type="slidenum">
              <a:rPr lang="en-US" smtClean="0"/>
              <a:t>12</a:t>
            </a:fld>
            <a:endParaRPr lang="en-US"/>
          </a:p>
        </p:txBody>
      </p:sp>
    </p:spTree>
    <p:extLst>
      <p:ext uri="{BB962C8B-B14F-4D97-AF65-F5344CB8AC3E}">
        <p14:creationId xmlns:p14="http://schemas.microsoft.com/office/powerpoint/2010/main" val="2445961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BA148-259E-04F1-29CA-41F06ACA3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2502C-65A3-22E4-B504-D043ACD406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97002-E90C-3893-02FD-98638C46ADA9}"/>
              </a:ext>
            </a:extLst>
          </p:cNvPr>
          <p:cNvSpPr>
            <a:spLocks noGrp="1"/>
          </p:cNvSpPr>
          <p:nvPr>
            <p:ph type="body" idx="1"/>
          </p:nvPr>
        </p:nvSpPr>
        <p:spPr/>
        <p:txBody>
          <a:bodyPr/>
          <a:lstStyle/>
          <a:p>
            <a:r>
              <a:rPr lang="en-US"/>
              <a:t>Climate change is making the mid-Atlantic states wetter and hotter – and that is causing HABs which are problematic for people and wildlife shown here with infographics – all these maps and info graphics come from Climate Central who shares great tools like these</a:t>
            </a:r>
          </a:p>
          <a:p>
            <a:endParaRPr lang="en-US"/>
          </a:p>
          <a:p>
            <a:r>
              <a:rPr lang="en-US"/>
              <a:t>Careers: biologists, geographers, and engineers that places like DEP or Fish and Wildlife</a:t>
            </a:r>
          </a:p>
        </p:txBody>
      </p:sp>
      <p:sp>
        <p:nvSpPr>
          <p:cNvPr id="4" name="Slide Number Placeholder 3">
            <a:extLst>
              <a:ext uri="{FF2B5EF4-FFF2-40B4-BE49-F238E27FC236}">
                <a16:creationId xmlns:a16="http://schemas.microsoft.com/office/drawing/2014/main" id="{3FDD6F86-C42C-C0AA-7800-F20F21A50416}"/>
              </a:ext>
            </a:extLst>
          </p:cNvPr>
          <p:cNvSpPr>
            <a:spLocks noGrp="1"/>
          </p:cNvSpPr>
          <p:nvPr>
            <p:ph type="sldNum" sz="quarter" idx="5"/>
          </p:nvPr>
        </p:nvSpPr>
        <p:spPr/>
        <p:txBody>
          <a:bodyPr/>
          <a:lstStyle/>
          <a:p>
            <a:fld id="{7CE0D314-DC5A-443D-AF07-1BF2D9BAADC1}" type="slidenum">
              <a:rPr lang="en-US" smtClean="0"/>
              <a:t>13</a:t>
            </a:fld>
            <a:endParaRPr lang="en-US"/>
          </a:p>
        </p:txBody>
      </p:sp>
    </p:spTree>
    <p:extLst>
      <p:ext uri="{BB962C8B-B14F-4D97-AF65-F5344CB8AC3E}">
        <p14:creationId xmlns:p14="http://schemas.microsoft.com/office/powerpoint/2010/main" val="2687610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A0FD5-4401-52FD-271E-B68C8C91D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1FE17-201E-741C-0FBD-8B1A0A4DD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D10F5-94D8-1BB4-7063-41C4AA448703}"/>
              </a:ext>
            </a:extLst>
          </p:cNvPr>
          <p:cNvSpPr>
            <a:spLocks noGrp="1"/>
          </p:cNvSpPr>
          <p:nvPr>
            <p:ph type="body" idx="1"/>
          </p:nvPr>
        </p:nvSpPr>
        <p:spPr/>
        <p:txBody>
          <a:bodyPr/>
          <a:lstStyle/>
          <a:p>
            <a:r>
              <a:rPr lang="en-US"/>
              <a:t>Climate change is making the mid-Atlantic states wetter and hotter – which is increasing serious issues like flooding, heat waves, and HABs but also more daily annoying things like more mosquitos and worsening allergies</a:t>
            </a:r>
          </a:p>
          <a:p>
            <a:endParaRPr lang="en-US">
              <a:ea typeface="Calibri"/>
              <a:cs typeface="Calibri"/>
            </a:endParaRPr>
          </a:p>
          <a:p>
            <a:r>
              <a:rPr lang="en-US" b="1"/>
              <a:t>Careers: Climatologists, Meteorologists, Doctors</a:t>
            </a:r>
            <a:endParaRPr lang="en-US" b="1">
              <a:ea typeface="Calibri"/>
              <a:cs typeface="Calibri"/>
            </a:endParaRPr>
          </a:p>
        </p:txBody>
      </p:sp>
      <p:sp>
        <p:nvSpPr>
          <p:cNvPr id="4" name="Slide Number Placeholder 3">
            <a:extLst>
              <a:ext uri="{FF2B5EF4-FFF2-40B4-BE49-F238E27FC236}">
                <a16:creationId xmlns:a16="http://schemas.microsoft.com/office/drawing/2014/main" id="{C9F1FDC2-734E-4132-BE3B-87B45FFBB0B4}"/>
              </a:ext>
            </a:extLst>
          </p:cNvPr>
          <p:cNvSpPr>
            <a:spLocks noGrp="1"/>
          </p:cNvSpPr>
          <p:nvPr>
            <p:ph type="sldNum" sz="quarter" idx="5"/>
          </p:nvPr>
        </p:nvSpPr>
        <p:spPr/>
        <p:txBody>
          <a:bodyPr/>
          <a:lstStyle/>
          <a:p>
            <a:fld id="{7CE0D314-DC5A-443D-AF07-1BF2D9BAADC1}" type="slidenum">
              <a:rPr lang="en-US" smtClean="0"/>
              <a:t>14</a:t>
            </a:fld>
            <a:endParaRPr lang="en-US"/>
          </a:p>
        </p:txBody>
      </p:sp>
    </p:spTree>
    <p:extLst>
      <p:ext uri="{BB962C8B-B14F-4D97-AF65-F5344CB8AC3E}">
        <p14:creationId xmlns:p14="http://schemas.microsoft.com/office/powerpoint/2010/main" val="3112368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photos of your peers collecting water quality data by hand – this will be you later this semester! </a:t>
            </a:r>
          </a:p>
        </p:txBody>
      </p:sp>
      <p:sp>
        <p:nvSpPr>
          <p:cNvPr id="4" name="Slide Number Placeholder 3"/>
          <p:cNvSpPr>
            <a:spLocks noGrp="1"/>
          </p:cNvSpPr>
          <p:nvPr>
            <p:ph type="sldNum" sz="quarter" idx="5"/>
          </p:nvPr>
        </p:nvSpPr>
        <p:spPr/>
        <p:txBody>
          <a:bodyPr/>
          <a:lstStyle/>
          <a:p>
            <a:fld id="{7CE0D314-DC5A-443D-AF07-1BF2D9BAADC1}" type="slidenum">
              <a:rPr lang="en-US" smtClean="0"/>
              <a:t>15</a:t>
            </a:fld>
            <a:endParaRPr lang="en-US"/>
          </a:p>
        </p:txBody>
      </p:sp>
    </p:spTree>
    <p:extLst>
      <p:ext uri="{BB962C8B-B14F-4D97-AF65-F5344CB8AC3E}">
        <p14:creationId xmlns:p14="http://schemas.microsoft.com/office/powerpoint/2010/main" val="1535611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92B76-46DA-198A-86AA-68C4D6B60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B9B09-7DA1-322A-E465-F32E98035E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467A2-6043-E54E-07CA-4A26399EBC82}"/>
              </a:ext>
            </a:extLst>
          </p:cNvPr>
          <p:cNvSpPr>
            <a:spLocks noGrp="1"/>
          </p:cNvSpPr>
          <p:nvPr>
            <p:ph type="body" idx="1"/>
          </p:nvPr>
        </p:nvSpPr>
        <p:spPr/>
        <p:txBody>
          <a:bodyPr/>
          <a:lstStyle/>
          <a:p>
            <a:r>
              <a:rPr lang="en-US"/>
              <a:t>Some water quality data is collected by instruments and monitors that send data directly to a computer. Either way we need data points to help us know what is really going on.</a:t>
            </a:r>
          </a:p>
          <a:p>
            <a:endParaRPr lang="en-US"/>
          </a:p>
          <a:p>
            <a:r>
              <a:rPr lang="en-US" b="1"/>
              <a:t>Careers: GIS analysists, chemists, biologists</a:t>
            </a:r>
            <a:endParaRPr lang="en-US" b="1">
              <a:ea typeface="Calibri"/>
              <a:cs typeface="Calibri"/>
            </a:endParaRPr>
          </a:p>
        </p:txBody>
      </p:sp>
      <p:sp>
        <p:nvSpPr>
          <p:cNvPr id="4" name="Slide Number Placeholder 3">
            <a:extLst>
              <a:ext uri="{FF2B5EF4-FFF2-40B4-BE49-F238E27FC236}">
                <a16:creationId xmlns:a16="http://schemas.microsoft.com/office/drawing/2014/main" id="{40B3117C-FDDA-E028-B84D-BE0E975FA9E8}"/>
              </a:ext>
            </a:extLst>
          </p:cNvPr>
          <p:cNvSpPr>
            <a:spLocks noGrp="1"/>
          </p:cNvSpPr>
          <p:nvPr>
            <p:ph type="sldNum" sz="quarter" idx="5"/>
          </p:nvPr>
        </p:nvSpPr>
        <p:spPr/>
        <p:txBody>
          <a:bodyPr/>
          <a:lstStyle/>
          <a:p>
            <a:fld id="{7CE0D314-DC5A-443D-AF07-1BF2D9BAADC1}" type="slidenum">
              <a:rPr lang="en-US" smtClean="0"/>
              <a:t>16</a:t>
            </a:fld>
            <a:endParaRPr lang="en-US"/>
          </a:p>
        </p:txBody>
      </p:sp>
    </p:spTree>
    <p:extLst>
      <p:ext uri="{BB962C8B-B14F-4D97-AF65-F5344CB8AC3E}">
        <p14:creationId xmlns:p14="http://schemas.microsoft.com/office/powerpoint/2010/main" val="319819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5C740-1485-2673-B3CB-D934269A3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92909-14FC-5C2D-911D-3E5D8D202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7B19B-24B8-BC00-2CBE-FE6A61EE2992}"/>
              </a:ext>
            </a:extLst>
          </p:cNvPr>
          <p:cNvSpPr>
            <a:spLocks noGrp="1"/>
          </p:cNvSpPr>
          <p:nvPr>
            <p:ph type="body" idx="1"/>
          </p:nvPr>
        </p:nvSpPr>
        <p:spPr/>
        <p:txBody>
          <a:bodyPr/>
          <a:lstStyle/>
          <a:p>
            <a:r>
              <a:rPr lang="en-US"/>
              <a:t>All that data goes onto spreadsheets that don’t make meaning until we interpret and visualize that data – MAPS are a great way to visualize data</a:t>
            </a:r>
          </a:p>
        </p:txBody>
      </p:sp>
      <p:sp>
        <p:nvSpPr>
          <p:cNvPr id="4" name="Slide Number Placeholder 3">
            <a:extLst>
              <a:ext uri="{FF2B5EF4-FFF2-40B4-BE49-F238E27FC236}">
                <a16:creationId xmlns:a16="http://schemas.microsoft.com/office/drawing/2014/main" id="{C61D41EE-CE84-202A-F1DA-7F6E6D2F4508}"/>
              </a:ext>
            </a:extLst>
          </p:cNvPr>
          <p:cNvSpPr>
            <a:spLocks noGrp="1"/>
          </p:cNvSpPr>
          <p:nvPr>
            <p:ph type="sldNum" sz="quarter" idx="5"/>
          </p:nvPr>
        </p:nvSpPr>
        <p:spPr/>
        <p:txBody>
          <a:bodyPr/>
          <a:lstStyle/>
          <a:p>
            <a:fld id="{7CE0D314-DC5A-443D-AF07-1BF2D9BAADC1}" type="slidenum">
              <a:rPr lang="en-US" smtClean="0"/>
              <a:t>17</a:t>
            </a:fld>
            <a:endParaRPr lang="en-US"/>
          </a:p>
        </p:txBody>
      </p:sp>
    </p:spTree>
    <p:extLst>
      <p:ext uri="{BB962C8B-B14F-4D97-AF65-F5344CB8AC3E}">
        <p14:creationId xmlns:p14="http://schemas.microsoft.com/office/powerpoint/2010/main" val="3187711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48977-80C9-6131-43D2-D647150C9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1CCC5-1B5E-0989-605F-352113DD08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D8314-D61B-AA0A-EED8-A390EE4A3C98}"/>
              </a:ext>
            </a:extLst>
          </p:cNvPr>
          <p:cNvSpPr>
            <a:spLocks noGrp="1"/>
          </p:cNvSpPr>
          <p:nvPr>
            <p:ph type="body" idx="1"/>
          </p:nvPr>
        </p:nvSpPr>
        <p:spPr/>
        <p:txBody>
          <a:bodyPr/>
          <a:lstStyle/>
          <a:p>
            <a:pPr>
              <a:defRPr/>
            </a:pPr>
            <a:r>
              <a:rPr lang="en-US"/>
              <a:t>Another MAP </a:t>
            </a:r>
            <a:r>
              <a:rPr lang="en-US">
                <a:hlinkClick r:id="rId3"/>
              </a:rPr>
              <a:t>–</a:t>
            </a:r>
            <a:r>
              <a:rPr lang="en-US"/>
              <a:t> like this map with stars for known contaminated sites and dots for locations of schools. If you need more time or want to show another way to visualize data, this link will take you to TWI Clean Water Report Card. </a:t>
            </a:r>
            <a:r>
              <a:rPr lang="en-US" sz="1200" b="0" i="0">
                <a:solidFill>
                  <a:srgbClr val="467886"/>
                </a:solidFill>
                <a:effectLst/>
                <a:latin typeface="Calibri"/>
                <a:ea typeface="Calibri"/>
                <a:cs typeface="Calibri"/>
                <a:hlinkClick r:id="rId3"/>
              </a:rPr>
              <a:t>https://storymaps.arcgis.com/stories/1b855a5924564a78b0dc85a126814f09</a:t>
            </a:r>
          </a:p>
          <a:p>
            <a:pPr>
              <a:defRPr/>
            </a:pPr>
            <a:endParaRPr lang="en-US">
              <a:solidFill>
                <a:srgbClr val="467886"/>
              </a:solidFill>
              <a:latin typeface="Calibri"/>
              <a:ea typeface="Calibri"/>
              <a:cs typeface="Calibri"/>
            </a:endParaRPr>
          </a:p>
          <a:p>
            <a:pPr>
              <a:defRPr/>
            </a:pPr>
            <a:r>
              <a:rPr lang="en-US" b="1">
                <a:solidFill>
                  <a:srgbClr val="000000"/>
                </a:solidFill>
              </a:rPr>
              <a:t>Careers: Urban planners, Data Scientists</a:t>
            </a:r>
            <a:endParaRPr lang="en-US" b="1">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C85BA161-7489-DE04-7675-C6C3512A9389}"/>
              </a:ext>
            </a:extLst>
          </p:cNvPr>
          <p:cNvSpPr>
            <a:spLocks noGrp="1"/>
          </p:cNvSpPr>
          <p:nvPr>
            <p:ph type="sldNum" sz="quarter" idx="5"/>
          </p:nvPr>
        </p:nvSpPr>
        <p:spPr/>
        <p:txBody>
          <a:bodyPr/>
          <a:lstStyle/>
          <a:p>
            <a:fld id="{7CE0D314-DC5A-443D-AF07-1BF2D9BAADC1}" type="slidenum">
              <a:rPr lang="en-US" smtClean="0"/>
              <a:t>18</a:t>
            </a:fld>
            <a:endParaRPr lang="en-US"/>
          </a:p>
        </p:txBody>
      </p:sp>
    </p:spTree>
    <p:extLst>
      <p:ext uri="{BB962C8B-B14F-4D97-AF65-F5344CB8AC3E}">
        <p14:creationId xmlns:p14="http://schemas.microsoft.com/office/powerpoint/2010/main" val="3977695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map has visualized another important aspect of our driving question. Hand out the paper maps to have students look more closely. Ask questions like:</a:t>
            </a:r>
          </a:p>
          <a:p>
            <a:pPr marL="171450" indent="-171450">
              <a:buFontTx/>
              <a:buChar char="-"/>
            </a:pPr>
            <a:r>
              <a:rPr lang="en-US"/>
              <a:t>What is the point of this map or What is this map trying to tell you?</a:t>
            </a:r>
          </a:p>
          <a:p>
            <a:pPr marL="171450" indent="-171450">
              <a:buFontTx/>
              <a:buChar char="-"/>
            </a:pPr>
            <a:r>
              <a:rPr lang="en-US"/>
              <a:t>Can you find a landmark or place you recognize?</a:t>
            </a:r>
          </a:p>
          <a:p>
            <a:pPr marL="171450" indent="-171450">
              <a:buFontTx/>
              <a:buChar char="-"/>
            </a:pPr>
            <a:r>
              <a:rPr lang="en-US"/>
              <a:t>Can you find the legend? What does this legend tell you about this map?</a:t>
            </a:r>
          </a:p>
          <a:p>
            <a:pPr marL="171450" indent="-171450">
              <a:buFontTx/>
              <a:buChar char="-"/>
            </a:pPr>
            <a:endParaRPr lang="en-US"/>
          </a:p>
          <a:p>
            <a:r>
              <a:rPr lang="en-US"/>
              <a:t>Describe the legend and what the colors mean. Ask students what they notice, why do they think it’s the way it is – point out that cities were often built on major waterways for commerce and transportation – cities are more densely populated and often have greater density of economically disadvantaged people who can’t advocate as well and have to deal with any issues created upstream</a:t>
            </a:r>
          </a:p>
          <a:p>
            <a:endParaRPr lang="en-US"/>
          </a:p>
          <a:p>
            <a:r>
              <a:rPr lang="en-US"/>
              <a:t>Maps help us tell stories, stories we can share with…</a:t>
            </a:r>
          </a:p>
        </p:txBody>
      </p:sp>
      <p:sp>
        <p:nvSpPr>
          <p:cNvPr id="4" name="Slide Number Placeholder 3"/>
          <p:cNvSpPr>
            <a:spLocks noGrp="1"/>
          </p:cNvSpPr>
          <p:nvPr>
            <p:ph type="sldNum" sz="quarter" idx="5"/>
          </p:nvPr>
        </p:nvSpPr>
        <p:spPr/>
        <p:txBody>
          <a:bodyPr/>
          <a:lstStyle/>
          <a:p>
            <a:fld id="{7CE0D314-DC5A-443D-AF07-1BF2D9BAADC1}" type="slidenum">
              <a:rPr lang="en-US" smtClean="0"/>
              <a:t>19</a:t>
            </a:fld>
            <a:endParaRPr lang="en-US"/>
          </a:p>
        </p:txBody>
      </p:sp>
    </p:spTree>
    <p:extLst>
      <p:ext uri="{BB962C8B-B14F-4D97-AF65-F5344CB8AC3E}">
        <p14:creationId xmlns:p14="http://schemas.microsoft.com/office/powerpoint/2010/main" val="180352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 - we're environmental educators who focus on school communities who don't always get extra opportunities to learn outdoors </a:t>
            </a:r>
          </a:p>
        </p:txBody>
      </p:sp>
      <p:sp>
        <p:nvSpPr>
          <p:cNvPr id="4" name="Slide Number Placeholder 3"/>
          <p:cNvSpPr>
            <a:spLocks noGrp="1"/>
          </p:cNvSpPr>
          <p:nvPr>
            <p:ph type="sldNum" sz="quarter" idx="5"/>
          </p:nvPr>
        </p:nvSpPr>
        <p:spPr/>
        <p:txBody>
          <a:bodyPr/>
          <a:lstStyle/>
          <a:p>
            <a:fld id="{7CE0D314-DC5A-443D-AF07-1BF2D9BAADC1}" type="slidenum">
              <a:rPr lang="en-US"/>
              <a:t>2</a:t>
            </a:fld>
            <a:endParaRPr lang="en-US"/>
          </a:p>
        </p:txBody>
      </p:sp>
    </p:spTree>
    <p:extLst>
      <p:ext uri="{BB962C8B-B14F-4D97-AF65-F5344CB8AC3E}">
        <p14:creationId xmlns:p14="http://schemas.microsoft.com/office/powerpoint/2010/main" val="13733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94DAA-A12E-7BD8-5859-23CB9F9D9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024F5-8086-4E52-05CA-B51E7F6F1E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22AFF-FCC6-E83B-1F6B-D093EFD3A03F}"/>
              </a:ext>
            </a:extLst>
          </p:cNvPr>
          <p:cNvSpPr>
            <a:spLocks noGrp="1"/>
          </p:cNvSpPr>
          <p:nvPr>
            <p:ph type="body" idx="1"/>
          </p:nvPr>
        </p:nvSpPr>
        <p:spPr/>
        <p:txBody>
          <a:bodyPr/>
          <a:lstStyle/>
          <a:p>
            <a:r>
              <a:rPr lang="en-US"/>
              <a:t>We can learn more about how to build better infrastructure or things like rain gardens, shown here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ea typeface="Calibri" panose="020F0502020204030204"/>
                <a:cs typeface="Calibri" panose="020F0502020204030204"/>
              </a:rPr>
              <a:t>Careers: Landscapers, Property Managers, building designers</a:t>
            </a:r>
          </a:p>
          <a:p>
            <a:endParaRPr lang="en-US"/>
          </a:p>
        </p:txBody>
      </p:sp>
      <p:sp>
        <p:nvSpPr>
          <p:cNvPr id="4" name="Slide Number Placeholder 3">
            <a:extLst>
              <a:ext uri="{FF2B5EF4-FFF2-40B4-BE49-F238E27FC236}">
                <a16:creationId xmlns:a16="http://schemas.microsoft.com/office/drawing/2014/main" id="{97F99129-6DB0-3421-E908-0651FA4B91DD}"/>
              </a:ext>
            </a:extLst>
          </p:cNvPr>
          <p:cNvSpPr>
            <a:spLocks noGrp="1"/>
          </p:cNvSpPr>
          <p:nvPr>
            <p:ph type="sldNum" sz="quarter" idx="5"/>
          </p:nvPr>
        </p:nvSpPr>
        <p:spPr/>
        <p:txBody>
          <a:bodyPr/>
          <a:lstStyle/>
          <a:p>
            <a:fld id="{7CE0D314-DC5A-443D-AF07-1BF2D9BAADC1}" type="slidenum">
              <a:rPr lang="en-US" smtClean="0"/>
              <a:t>20</a:t>
            </a:fld>
            <a:endParaRPr lang="en-US"/>
          </a:p>
        </p:txBody>
      </p:sp>
    </p:spTree>
    <p:extLst>
      <p:ext uri="{BB962C8B-B14F-4D97-AF65-F5344CB8AC3E}">
        <p14:creationId xmlns:p14="http://schemas.microsoft.com/office/powerpoint/2010/main" val="2459909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8E05E-F097-47A6-3778-9DB94B622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E9806-2B66-5D4A-64D1-5E6721888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664356-3727-EEE1-E5B1-B4BD9DDEEEC6}"/>
              </a:ext>
            </a:extLst>
          </p:cNvPr>
          <p:cNvSpPr>
            <a:spLocks noGrp="1"/>
          </p:cNvSpPr>
          <p:nvPr>
            <p:ph type="body" idx="1"/>
          </p:nvPr>
        </p:nvSpPr>
        <p:spPr/>
        <p:txBody>
          <a:bodyPr/>
          <a:lstStyle/>
          <a:p>
            <a:r>
              <a:rPr lang="en-US"/>
              <a:t>…Students, adults, teachers</a:t>
            </a:r>
          </a:p>
          <a:p>
            <a:endParaRPr lang="en-US"/>
          </a:p>
          <a:p>
            <a:r>
              <a:rPr lang="en-US"/>
              <a:t>Highlight projects done by students like this poster with plant sale or the Academy presentation or this ArcGIS </a:t>
            </a:r>
            <a:r>
              <a:rPr lang="en-US" err="1"/>
              <a:t>StoryMap</a:t>
            </a:r>
            <a:r>
              <a:rPr lang="en-US"/>
              <a:t>: </a:t>
            </a:r>
            <a:r>
              <a:rPr lang="en-US" sz="1200" b="0" i="0">
                <a:solidFill>
                  <a:schemeClr val="tx1"/>
                </a:solidFill>
                <a:effectLst/>
                <a:latin typeface="+mn-lt"/>
              </a:rPr>
              <a:t> </a:t>
            </a:r>
            <a:r>
              <a:rPr lang="en-US" sz="1200" b="0" i="0">
                <a:solidFill>
                  <a:srgbClr val="467886"/>
                </a:solidFill>
                <a:effectLst/>
                <a:latin typeface="Calibri" panose="020F0502020204030204" pitchFamily="34" charset="0"/>
                <a:hlinkClick r:id="rId3"/>
              </a:rPr>
              <a:t>https://storymaps.arcgis.com/stories/430cb059e0734e2499165df084d500c5</a:t>
            </a:r>
            <a:r>
              <a:rPr lang="en-US" sz="12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EC299248-430C-AD40-C773-88912ADE63ED}"/>
              </a:ext>
            </a:extLst>
          </p:cNvPr>
          <p:cNvSpPr>
            <a:spLocks noGrp="1"/>
          </p:cNvSpPr>
          <p:nvPr>
            <p:ph type="sldNum" sz="quarter" idx="5"/>
          </p:nvPr>
        </p:nvSpPr>
        <p:spPr/>
        <p:txBody>
          <a:bodyPr/>
          <a:lstStyle/>
          <a:p>
            <a:fld id="{7CE0D314-DC5A-443D-AF07-1BF2D9BAADC1}" type="slidenum">
              <a:rPr lang="en-US" smtClean="0"/>
              <a:t>21</a:t>
            </a:fld>
            <a:endParaRPr lang="en-US"/>
          </a:p>
        </p:txBody>
      </p:sp>
    </p:spTree>
    <p:extLst>
      <p:ext uri="{BB962C8B-B14F-4D97-AF65-F5344CB8AC3E}">
        <p14:creationId xmlns:p14="http://schemas.microsoft.com/office/powerpoint/2010/main" val="712940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CD44E-6B03-302F-ACC3-D96736036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F2247-8D8B-DD0F-629A-0577CCD5E9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77998-E6A4-1D79-C382-163BF6173F57}"/>
              </a:ext>
            </a:extLst>
          </p:cNvPr>
          <p:cNvSpPr>
            <a:spLocks noGrp="1"/>
          </p:cNvSpPr>
          <p:nvPr>
            <p:ph type="body" idx="1"/>
          </p:nvPr>
        </p:nvSpPr>
        <p:spPr/>
        <p:txBody>
          <a:bodyPr/>
          <a:lstStyle/>
          <a:p>
            <a:r>
              <a:rPr lang="en-US"/>
              <a:t>…lawmakers, communities, local government</a:t>
            </a:r>
          </a:p>
          <a:p>
            <a:endParaRPr lang="en-US"/>
          </a:p>
          <a:p>
            <a:r>
              <a:rPr lang="en-US"/>
              <a:t>Advocacy can be done on a more local level or to state – highlight the effectiveness of youth speaking up for the issues that matter to them. Highlight working together with others in your community – schools, non-profits, and businesses can help, here’s a story of that:</a:t>
            </a:r>
            <a:r>
              <a:rPr lang="en-US" sz="1200" b="0" i="0">
                <a:solidFill>
                  <a:schemeClr val="tx1"/>
                </a:solidFill>
                <a:effectLst/>
                <a:latin typeface="+mn-lt"/>
              </a:rPr>
              <a:t> </a:t>
            </a:r>
            <a:r>
              <a:rPr lang="en-US" sz="1200" b="0" i="0">
                <a:solidFill>
                  <a:srgbClr val="467886"/>
                </a:solidFill>
                <a:effectLst/>
                <a:latin typeface="Calibri"/>
                <a:ea typeface="Calibri"/>
                <a:cs typeface="Calibri"/>
                <a:hlinkClick r:id="rId3"/>
              </a:rPr>
              <a:t>https://princetonhydro.com/from-data-to-action-mercer-county-watershed-management/</a:t>
            </a:r>
            <a:r>
              <a:rPr lang="en-US" sz="1200" b="0" i="0">
                <a:solidFill>
                  <a:srgbClr val="000000"/>
                </a:solidFill>
                <a:effectLst/>
                <a:latin typeface="Calibri"/>
                <a:ea typeface="Calibri"/>
                <a:cs typeface="Calibri"/>
              </a:rPr>
              <a:t> </a:t>
            </a:r>
            <a:endParaRPr lang="en-US" b="0" i="0">
              <a:solidFill>
                <a:srgbClr val="000000"/>
              </a:solidFill>
              <a:effectLst/>
              <a:latin typeface="Calibri"/>
              <a:ea typeface="Calibri"/>
              <a:cs typeface="Calibri"/>
            </a:endParaRPr>
          </a:p>
          <a:p>
            <a:endParaRPr lang="en-US">
              <a:ea typeface="Calibri"/>
              <a:cs typeface="Calibri"/>
            </a:endParaRPr>
          </a:p>
          <a:p>
            <a:r>
              <a:rPr lang="en-US" b="1">
                <a:ea typeface="Calibri" panose="020F0502020204030204"/>
                <a:cs typeface="Calibri" panose="020F0502020204030204"/>
              </a:rPr>
              <a:t>Careers: Environmental Lawyer, Environmental Advocate, Law makers</a:t>
            </a:r>
          </a:p>
          <a:p>
            <a:endParaRPr lang="en-US">
              <a:ea typeface="Calibri"/>
              <a:cs typeface="Calibri"/>
            </a:endParaRPr>
          </a:p>
        </p:txBody>
      </p:sp>
      <p:sp>
        <p:nvSpPr>
          <p:cNvPr id="4" name="Slide Number Placeholder 3">
            <a:extLst>
              <a:ext uri="{FF2B5EF4-FFF2-40B4-BE49-F238E27FC236}">
                <a16:creationId xmlns:a16="http://schemas.microsoft.com/office/drawing/2014/main" id="{6E091BC5-7B8E-4471-327F-E54E6F8E02BF}"/>
              </a:ext>
            </a:extLst>
          </p:cNvPr>
          <p:cNvSpPr>
            <a:spLocks noGrp="1"/>
          </p:cNvSpPr>
          <p:nvPr>
            <p:ph type="sldNum" sz="quarter" idx="5"/>
          </p:nvPr>
        </p:nvSpPr>
        <p:spPr/>
        <p:txBody>
          <a:bodyPr/>
          <a:lstStyle/>
          <a:p>
            <a:fld id="{7CE0D314-DC5A-443D-AF07-1BF2D9BAADC1}" type="slidenum">
              <a:rPr lang="en-US" smtClean="0"/>
              <a:t>22</a:t>
            </a:fld>
            <a:endParaRPr lang="en-US"/>
          </a:p>
        </p:txBody>
      </p:sp>
    </p:spTree>
    <p:extLst>
      <p:ext uri="{BB962C8B-B14F-4D97-AF65-F5344CB8AC3E}">
        <p14:creationId xmlns:p14="http://schemas.microsoft.com/office/powerpoint/2010/main" val="2878172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F54CB-0271-0409-41D7-8650911FC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1FB9D-BC75-5504-7ED8-4353BDE41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E49B7-64FD-677B-1F3A-8E2813C29DD4}"/>
              </a:ext>
            </a:extLst>
          </p:cNvPr>
          <p:cNvSpPr>
            <a:spLocks noGrp="1"/>
          </p:cNvSpPr>
          <p:nvPr>
            <p:ph type="body" idx="1"/>
          </p:nvPr>
        </p:nvSpPr>
        <p:spPr/>
        <p:txBody>
          <a:bodyPr/>
          <a:lstStyle/>
          <a:p>
            <a:r>
              <a:rPr lang="en-US" sz="1800">
                <a:ea typeface="Calibri"/>
                <a:cs typeface="Calibri"/>
              </a:rPr>
              <a:t>We are going to be building our own water story this semester. Make a prediction about how you think human activity affects water quality. Are the two ends of the Assunpink going to have the same water quality or not? Why? Will the different land uses impact the water quality?</a:t>
            </a:r>
          </a:p>
        </p:txBody>
      </p:sp>
      <p:sp>
        <p:nvSpPr>
          <p:cNvPr id="4" name="Slide Number Placeholder 3">
            <a:extLst>
              <a:ext uri="{FF2B5EF4-FFF2-40B4-BE49-F238E27FC236}">
                <a16:creationId xmlns:a16="http://schemas.microsoft.com/office/drawing/2014/main" id="{10BE0D1B-9373-4AB6-D26C-73EABB3E6AC1}"/>
              </a:ext>
            </a:extLst>
          </p:cNvPr>
          <p:cNvSpPr>
            <a:spLocks noGrp="1"/>
          </p:cNvSpPr>
          <p:nvPr>
            <p:ph type="sldNum" sz="quarter" idx="5"/>
          </p:nvPr>
        </p:nvSpPr>
        <p:spPr/>
        <p:txBody>
          <a:bodyPr/>
          <a:lstStyle/>
          <a:p>
            <a:fld id="{7CE0D314-DC5A-443D-AF07-1BF2D9BAADC1}" type="slidenum">
              <a:rPr lang="en-US" smtClean="0"/>
              <a:t>23</a:t>
            </a:fld>
            <a:endParaRPr lang="en-US"/>
          </a:p>
        </p:txBody>
      </p:sp>
    </p:spTree>
    <p:extLst>
      <p:ext uri="{BB962C8B-B14F-4D97-AF65-F5344CB8AC3E}">
        <p14:creationId xmlns:p14="http://schemas.microsoft.com/office/powerpoint/2010/main" val="359223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E0D314-DC5A-443D-AF07-1BF2D9BAADC1}" type="slidenum">
              <a:rPr lang="en-US" smtClean="0"/>
              <a:t>24</a:t>
            </a:fld>
            <a:endParaRPr lang="en-US"/>
          </a:p>
        </p:txBody>
      </p:sp>
    </p:spTree>
    <p:extLst>
      <p:ext uri="{BB962C8B-B14F-4D97-AF65-F5344CB8AC3E}">
        <p14:creationId xmlns:p14="http://schemas.microsoft.com/office/powerpoint/2010/main" val="233372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5 min timer</a:t>
            </a:r>
          </a:p>
          <a:p>
            <a:endParaRPr lang="en-US"/>
          </a:p>
          <a:p>
            <a:r>
              <a:rPr lang="en-US"/>
              <a:t>Explain that this is not a test. We just want to know how much you learn by the end of these lessons, so fill this out the best you can. Define STEM (Science, Technology, Engineering, and Math)</a:t>
            </a:r>
          </a:p>
        </p:txBody>
      </p:sp>
      <p:sp>
        <p:nvSpPr>
          <p:cNvPr id="4" name="Slide Number Placeholder 3"/>
          <p:cNvSpPr>
            <a:spLocks noGrp="1"/>
          </p:cNvSpPr>
          <p:nvPr>
            <p:ph type="sldNum" sz="quarter" idx="5"/>
          </p:nvPr>
        </p:nvSpPr>
        <p:spPr/>
        <p:txBody>
          <a:bodyPr/>
          <a:lstStyle/>
          <a:p>
            <a:fld id="{7CE0D314-DC5A-443D-AF07-1BF2D9BAADC1}" type="slidenum">
              <a:rPr lang="en-US" smtClean="0"/>
              <a:t>3</a:t>
            </a:fld>
            <a:endParaRPr lang="en-US"/>
          </a:p>
        </p:txBody>
      </p:sp>
    </p:spTree>
    <p:extLst>
      <p:ext uri="{BB962C8B-B14F-4D97-AF65-F5344CB8AC3E}">
        <p14:creationId xmlns:p14="http://schemas.microsoft.com/office/powerpoint/2010/main" val="75405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sz="1800" b="0" i="0" dirty="0">
                <a:effectLst/>
                <a:latin typeface="Calibri"/>
                <a:ea typeface="Calibri"/>
                <a:cs typeface="Calibri"/>
              </a:rPr>
              <a:t>Everything else we are doing this semester will help us answer this driving question.</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CE0D314-DC5A-443D-AF07-1BF2D9BAADC1}" type="slidenum">
              <a:rPr lang="en-US" smtClean="0"/>
              <a:t>4</a:t>
            </a:fld>
            <a:endParaRPr lang="en-US"/>
          </a:p>
        </p:txBody>
      </p:sp>
    </p:spTree>
    <p:extLst>
      <p:ext uri="{BB962C8B-B14F-4D97-AF65-F5344CB8AC3E}">
        <p14:creationId xmlns:p14="http://schemas.microsoft.com/office/powerpoint/2010/main" val="3439806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a watershed is (ask a student to read definition). You’re always in a watershed – they nest into bigger and bigger watersheds – for example, Trenton and Philadelphia are both in Delaware Watershed, but The Watershed Institute is not.</a:t>
            </a:r>
            <a:endParaRPr lang="en-US" dirty="0">
              <a:ea typeface="Calibri"/>
              <a:cs typeface="Calibri"/>
            </a:endParaRPr>
          </a:p>
          <a:p>
            <a:endParaRPr lang="en-US" dirty="0">
              <a:ea typeface="Calibri"/>
              <a:cs typeface="Calibri"/>
            </a:endParaRPr>
          </a:p>
          <a:p>
            <a:pPr>
              <a:defRPr/>
            </a:pPr>
            <a:r>
              <a:rPr lang="en-US" dirty="0"/>
              <a:t>If you understand and take care of a watershed, you are taking care of almost everything – air, water, land, people, animals…</a:t>
            </a:r>
            <a:endParaRPr lang="en-US" dirty="0">
              <a:ea typeface="Calibri"/>
              <a:cs typeface="Calibri"/>
            </a:endParaRPr>
          </a:p>
          <a:p>
            <a:pPr>
              <a:defRPr/>
            </a:pPr>
            <a:endParaRPr lang="en-US"/>
          </a:p>
          <a:p>
            <a:pPr>
              <a:defRPr/>
            </a:pPr>
            <a:r>
              <a:rPr lang="en-US" dirty="0"/>
              <a:t>Do crumpled paper watershed demo – focus on the fact that we are making a MODEL of a watershed to better understand a natural phenomenon that is hard to see in the real world. The piece of paper is the landscape, the crumples are hills, mountains, valleys, rivers, lakes, plains, &amp; the marker allows us to see the movement of water once we spray it on the landscape – use one dark color (orange, yellow aren’t great).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7CE0D314-DC5A-443D-AF07-1BF2D9BAADC1}" type="slidenum">
              <a:rPr lang="en-US" smtClean="0"/>
              <a:t>5</a:t>
            </a:fld>
            <a:endParaRPr lang="en-US"/>
          </a:p>
        </p:txBody>
      </p:sp>
    </p:spTree>
    <p:extLst>
      <p:ext uri="{BB962C8B-B14F-4D97-AF65-F5344CB8AC3E}">
        <p14:creationId xmlns:p14="http://schemas.microsoft.com/office/powerpoint/2010/main" val="1561946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basic steps of the water cycle. Talk about forces of heat energy from sun and gravity; gravity moves water down, and the sun moves it up. Emphasize that when precipitation falls, it can do one of three things: go into groundwater, pool/puddle and evaporate, or runoff – we are going to spend lots of time looking at runoff this semester. Discuss how water is constantly being recycled.</a:t>
            </a:r>
          </a:p>
          <a:p>
            <a:endParaRPr lang="en-US"/>
          </a:p>
          <a:p>
            <a:r>
              <a:rPr lang="en-US" dirty="0"/>
              <a:t>Do Incredible Journey if time allows.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7CE0D314-DC5A-443D-AF07-1BF2D9BAADC1}" type="slidenum">
              <a:rPr lang="en-US" smtClean="0"/>
              <a:t>6</a:t>
            </a:fld>
            <a:endParaRPr lang="en-US"/>
          </a:p>
        </p:txBody>
      </p:sp>
    </p:spTree>
    <p:extLst>
      <p:ext uri="{BB962C8B-B14F-4D97-AF65-F5344CB8AC3E}">
        <p14:creationId xmlns:p14="http://schemas.microsoft.com/office/powerpoint/2010/main" val="1683614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Mercer and Monmouth Counties, Roosevelt to Trenton – waterways like Assunpink Creek, </a:t>
            </a:r>
            <a:r>
              <a:rPr lang="en-US" dirty="0" err="1"/>
              <a:t>Shabakunk</a:t>
            </a:r>
            <a:r>
              <a:rPr lang="en-US" dirty="0"/>
              <a:t> Creek, Jacobs Creek, Pond Run, Assunpink Lake, Mercer Lake, Delaware River</a:t>
            </a:r>
          </a:p>
          <a:p>
            <a:endParaRPr lang="en-US">
              <a:ea typeface="Calibri"/>
              <a:cs typeface="Calibri"/>
            </a:endParaRPr>
          </a:p>
          <a:p>
            <a:r>
              <a:rPr lang="en-US" i="1" dirty="0"/>
              <a:t>Colored circles separating upper, lower, middle transition in by click</a:t>
            </a:r>
          </a:p>
          <a:p>
            <a:endParaRPr lang="en-US" dirty="0">
              <a:ea typeface="Calibri"/>
              <a:cs typeface="Calibri"/>
            </a:endParaRPr>
          </a:p>
          <a:p>
            <a:r>
              <a:rPr lang="en-US">
                <a:ea typeface="Calibri"/>
                <a:cs typeface="Calibri"/>
              </a:rPr>
              <a:t>Review: upper, lower, and middle/central watershed (determined not by N,S,E,W but direction of water flow).</a:t>
            </a:r>
          </a:p>
        </p:txBody>
      </p:sp>
      <p:sp>
        <p:nvSpPr>
          <p:cNvPr id="4" name="Slide Number Placeholder 3"/>
          <p:cNvSpPr>
            <a:spLocks noGrp="1"/>
          </p:cNvSpPr>
          <p:nvPr>
            <p:ph type="sldNum" sz="quarter" idx="5"/>
          </p:nvPr>
        </p:nvSpPr>
        <p:spPr/>
        <p:txBody>
          <a:bodyPr/>
          <a:lstStyle/>
          <a:p>
            <a:fld id="{7CE0D314-DC5A-443D-AF07-1BF2D9BAADC1}" type="slidenum">
              <a:rPr lang="en-US" smtClean="0"/>
              <a:t>7</a:t>
            </a:fld>
            <a:endParaRPr lang="en-US"/>
          </a:p>
        </p:txBody>
      </p:sp>
    </p:spTree>
    <p:extLst>
      <p:ext uri="{BB962C8B-B14F-4D97-AF65-F5344CB8AC3E}">
        <p14:creationId xmlns:p14="http://schemas.microsoft.com/office/powerpoint/2010/main" val="834779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 water issues – flooding and pollution</a:t>
            </a:r>
          </a:p>
        </p:txBody>
      </p:sp>
      <p:sp>
        <p:nvSpPr>
          <p:cNvPr id="4" name="Slide Number Placeholder 3"/>
          <p:cNvSpPr>
            <a:spLocks noGrp="1"/>
          </p:cNvSpPr>
          <p:nvPr>
            <p:ph type="sldNum" sz="quarter" idx="5"/>
          </p:nvPr>
        </p:nvSpPr>
        <p:spPr/>
        <p:txBody>
          <a:bodyPr/>
          <a:lstStyle/>
          <a:p>
            <a:fld id="{7CE0D314-DC5A-443D-AF07-1BF2D9BAADC1}" type="slidenum">
              <a:rPr lang="en-US" smtClean="0"/>
              <a:t>8</a:t>
            </a:fld>
            <a:endParaRPr lang="en-US"/>
          </a:p>
        </p:txBody>
      </p:sp>
    </p:spTree>
    <p:extLst>
      <p:ext uri="{BB962C8B-B14F-4D97-AF65-F5344CB8AC3E}">
        <p14:creationId xmlns:p14="http://schemas.microsoft.com/office/powerpoint/2010/main" val="1517936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766BB-1664-830C-942D-412A2FE17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5C7FE-A812-FF0E-1D14-5D9B1A7CE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920E3-5569-3D21-0E45-693B12539D9E}"/>
              </a:ext>
            </a:extLst>
          </p:cNvPr>
          <p:cNvSpPr>
            <a:spLocks noGrp="1"/>
          </p:cNvSpPr>
          <p:nvPr>
            <p:ph type="body" idx="1"/>
          </p:nvPr>
        </p:nvSpPr>
        <p:spPr/>
        <p:txBody>
          <a:bodyPr/>
          <a:lstStyle/>
          <a:p>
            <a:r>
              <a:rPr lang="en-US"/>
              <a:t>Current water issues – flooding and pollution</a:t>
            </a:r>
          </a:p>
        </p:txBody>
      </p:sp>
      <p:sp>
        <p:nvSpPr>
          <p:cNvPr id="4" name="Slide Number Placeholder 3">
            <a:extLst>
              <a:ext uri="{FF2B5EF4-FFF2-40B4-BE49-F238E27FC236}">
                <a16:creationId xmlns:a16="http://schemas.microsoft.com/office/drawing/2014/main" id="{49D2FC81-8185-AFDB-6687-69080613D766}"/>
              </a:ext>
            </a:extLst>
          </p:cNvPr>
          <p:cNvSpPr>
            <a:spLocks noGrp="1"/>
          </p:cNvSpPr>
          <p:nvPr>
            <p:ph type="sldNum" sz="quarter" idx="5"/>
          </p:nvPr>
        </p:nvSpPr>
        <p:spPr/>
        <p:txBody>
          <a:bodyPr/>
          <a:lstStyle/>
          <a:p>
            <a:fld id="{7CE0D314-DC5A-443D-AF07-1BF2D9BAADC1}" type="slidenum">
              <a:rPr lang="en-US" smtClean="0"/>
              <a:t>9</a:t>
            </a:fld>
            <a:endParaRPr lang="en-US"/>
          </a:p>
        </p:txBody>
      </p:sp>
    </p:spTree>
    <p:extLst>
      <p:ext uri="{BB962C8B-B14F-4D97-AF65-F5344CB8AC3E}">
        <p14:creationId xmlns:p14="http://schemas.microsoft.com/office/powerpoint/2010/main" val="3222472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B86E-E097-F5EF-F5A4-4E17464BB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AF4FC7-D7C7-704B-F1E6-1B949CF9B13A}"/>
              </a:ext>
            </a:extLst>
          </p:cNvPr>
          <p:cNvSpPr>
            <a:spLocks noGrp="1"/>
          </p:cNvSpPr>
          <p:nvPr>
            <p:ph idx="1"/>
          </p:nvPr>
        </p:nvSpPr>
        <p:spPr>
          <a:xfrm>
            <a:off x="838200" y="2844800"/>
            <a:ext cx="10515600" cy="238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2F0D0E7-C7E4-492E-B368-E7B8D3646BBF}"/>
              </a:ext>
            </a:extLst>
          </p:cNvPr>
          <p:cNvSpPr>
            <a:spLocks noGrp="1"/>
          </p:cNvSpPr>
          <p:nvPr>
            <p:ph type="body" sz="quarter" idx="10"/>
          </p:nvPr>
        </p:nvSpPr>
        <p:spPr>
          <a:xfrm>
            <a:off x="838200" y="1690687"/>
            <a:ext cx="10515600" cy="917045"/>
          </a:xfrm>
        </p:spPr>
        <p:txBody>
          <a:bodyPr/>
          <a:lstStyle>
            <a:lvl1pPr marL="0" indent="0" algn="ctr">
              <a:buFontTx/>
              <a:buNone/>
              <a:defRPr b="0" i="0">
                <a:latin typeface="Rubik SemiBold" pitchFamily="2" charset="-79"/>
                <a:cs typeface="Rubik SemiBold" pitchFamily="2" charset="-79"/>
              </a:defRPr>
            </a:lvl1pPr>
          </a:lstStyle>
          <a:p>
            <a:pPr lvl="0"/>
            <a:r>
              <a:rPr lang="en-US"/>
              <a:t>Click to edit Master text styles</a:t>
            </a:r>
          </a:p>
        </p:txBody>
      </p:sp>
    </p:spTree>
    <p:extLst>
      <p:ext uri="{BB962C8B-B14F-4D97-AF65-F5344CB8AC3E}">
        <p14:creationId xmlns:p14="http://schemas.microsoft.com/office/powerpoint/2010/main" val="2968480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B86E-E097-F5EF-F5A4-4E17464BB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AF4FC7-D7C7-704B-F1E6-1B949CF9B13A}"/>
              </a:ext>
            </a:extLst>
          </p:cNvPr>
          <p:cNvSpPr>
            <a:spLocks noGrp="1"/>
          </p:cNvSpPr>
          <p:nvPr>
            <p:ph idx="1"/>
          </p:nvPr>
        </p:nvSpPr>
        <p:spPr>
          <a:xfrm>
            <a:off x="838200" y="2844800"/>
            <a:ext cx="10515600" cy="238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2F0D0E7-C7E4-492E-B368-E7B8D3646BBF}"/>
              </a:ext>
            </a:extLst>
          </p:cNvPr>
          <p:cNvSpPr>
            <a:spLocks noGrp="1"/>
          </p:cNvSpPr>
          <p:nvPr>
            <p:ph type="body" sz="quarter" idx="10"/>
          </p:nvPr>
        </p:nvSpPr>
        <p:spPr>
          <a:xfrm>
            <a:off x="838200" y="1690687"/>
            <a:ext cx="10515600" cy="917045"/>
          </a:xfrm>
        </p:spPr>
        <p:txBody>
          <a:bodyPr/>
          <a:lstStyle>
            <a:lvl1pPr marL="0" indent="0" algn="ctr">
              <a:buFontTx/>
              <a:buNone/>
              <a:defRPr b="0" i="0">
                <a:latin typeface="Rubik SemiBold" pitchFamily="2" charset="-79"/>
                <a:cs typeface="Rubik SemiBold" pitchFamily="2" charset="-79"/>
              </a:defRPr>
            </a:lvl1pPr>
          </a:lstStyle>
          <a:p>
            <a:pPr lvl="0"/>
            <a:r>
              <a:rPr lang="en-US"/>
              <a:t>Click to edit Master text styles</a:t>
            </a:r>
          </a:p>
        </p:txBody>
      </p:sp>
    </p:spTree>
    <p:extLst>
      <p:ext uri="{BB962C8B-B14F-4D97-AF65-F5344CB8AC3E}">
        <p14:creationId xmlns:p14="http://schemas.microsoft.com/office/powerpoint/2010/main" val="839226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hyperlink" Target="https://www.climatecentral.org/climate-matters/locally-heavy-precipitation-201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DE325E-9D2B-5E2C-79CC-215CC424F8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67"/>
          <a:stretch/>
        </p:blipFill>
        <p:spPr>
          <a:xfrm>
            <a:off x="6351" y="0"/>
            <a:ext cx="12179298" cy="5307894"/>
          </a:xfrm>
          <a:prstGeom prst="rect">
            <a:avLst/>
          </a:prstGeom>
        </p:spPr>
      </p:pic>
      <p:pic>
        <p:nvPicPr>
          <p:cNvPr id="5" name="Picture 4">
            <a:extLst>
              <a:ext uri="{FF2B5EF4-FFF2-40B4-BE49-F238E27FC236}">
                <a16:creationId xmlns:a16="http://schemas.microsoft.com/office/drawing/2014/main" id="{0E8B4477-2746-4F7B-DDE2-3FD59DB26C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6" y="3692156"/>
            <a:ext cx="12236447" cy="3165843"/>
          </a:xfrm>
          <a:prstGeom prst="rect">
            <a:avLst/>
          </a:prstGeom>
        </p:spPr>
      </p:pic>
      <p:pic>
        <p:nvPicPr>
          <p:cNvPr id="9" name="Picture 8">
            <a:extLst>
              <a:ext uri="{FF2B5EF4-FFF2-40B4-BE49-F238E27FC236}">
                <a16:creationId xmlns:a16="http://schemas.microsoft.com/office/drawing/2014/main" id="{385DA09B-FBC6-53DE-27ED-0229A0045573}"/>
              </a:ext>
            </a:extLst>
          </p:cNvPr>
          <p:cNvPicPr>
            <a:picLocks noChangeAspect="1"/>
          </p:cNvPicPr>
          <p:nvPr/>
        </p:nvPicPr>
        <p:blipFill>
          <a:blip r:embed="rId5"/>
          <a:srcRect/>
          <a:stretch/>
        </p:blipFill>
        <p:spPr>
          <a:xfrm>
            <a:off x="4566104" y="5167669"/>
            <a:ext cx="3059792" cy="1193318"/>
          </a:xfrm>
          <a:prstGeom prst="rect">
            <a:avLst/>
          </a:prstGeom>
        </p:spPr>
      </p:pic>
      <p:sp>
        <p:nvSpPr>
          <p:cNvPr id="10" name="TextBox 9">
            <a:extLst>
              <a:ext uri="{FF2B5EF4-FFF2-40B4-BE49-F238E27FC236}">
                <a16:creationId xmlns:a16="http://schemas.microsoft.com/office/drawing/2014/main" id="{518A0045-5F43-1FCD-636D-2FF8D7FF110C}"/>
              </a:ext>
            </a:extLst>
          </p:cNvPr>
          <p:cNvSpPr txBox="1"/>
          <p:nvPr/>
        </p:nvSpPr>
        <p:spPr>
          <a:xfrm>
            <a:off x="9297061" y="5755725"/>
            <a:ext cx="1829851" cy="400110"/>
          </a:xfrm>
          <a:prstGeom prst="rect">
            <a:avLst/>
          </a:prstGeom>
          <a:noFill/>
        </p:spPr>
        <p:txBody>
          <a:bodyPr wrap="square" lIns="91440" tIns="45720" rIns="91440" bIns="45720" rtlCol="0" anchor="t">
            <a:spAutoFit/>
          </a:bodyPr>
          <a:lstStyle/>
          <a:p>
            <a:pPr algn="r"/>
            <a:r>
              <a:rPr lang="en-US" sz="2000">
                <a:solidFill>
                  <a:schemeClr val="bg1"/>
                </a:solidFill>
                <a:latin typeface="Open Sans"/>
                <a:ea typeface="Open Sans"/>
                <a:cs typeface="Open Sans"/>
              </a:rPr>
              <a:t>Fall 2025</a:t>
            </a:r>
          </a:p>
        </p:txBody>
      </p:sp>
      <p:sp>
        <p:nvSpPr>
          <p:cNvPr id="11" name="TextBox 10">
            <a:extLst>
              <a:ext uri="{FF2B5EF4-FFF2-40B4-BE49-F238E27FC236}">
                <a16:creationId xmlns:a16="http://schemas.microsoft.com/office/drawing/2014/main" id="{03EAFDB5-D3B9-0777-2E69-A8A41DFBE100}"/>
              </a:ext>
            </a:extLst>
          </p:cNvPr>
          <p:cNvSpPr txBox="1"/>
          <p:nvPr/>
        </p:nvSpPr>
        <p:spPr>
          <a:xfrm>
            <a:off x="5596246" y="497013"/>
            <a:ext cx="6595754" cy="3570208"/>
          </a:xfrm>
          <a:prstGeom prst="rect">
            <a:avLst/>
          </a:prstGeom>
          <a:noFill/>
          <a:effectLst>
            <a:outerShdw blurRad="50800" dist="38100" algn="l" rotWithShape="0">
              <a:prstClr val="black">
                <a:alpha val="90000"/>
              </a:prstClr>
            </a:outerShdw>
          </a:effectLst>
        </p:spPr>
        <p:txBody>
          <a:bodyPr wrap="square" lIns="91440" tIns="45720" rIns="91440" bIns="45720" rtlCol="0" anchor="t">
            <a:spAutoFit/>
          </a:bodyPr>
          <a:lstStyle/>
          <a:p>
            <a:pPr algn="ctr"/>
            <a:r>
              <a:rPr lang="en-US" sz="4800" b="1">
                <a:solidFill>
                  <a:schemeClr val="bg1"/>
                </a:solidFill>
                <a:effectLst>
                  <a:outerShdw blurRad="38100" dist="38100" dir="2700000" algn="tl">
                    <a:srgbClr val="000000">
                      <a:alpha val="43137"/>
                    </a:srgbClr>
                  </a:outerShdw>
                </a:effectLst>
                <a:latin typeface="Open Sans"/>
                <a:ea typeface="Open Sans"/>
                <a:cs typeface="Rubik"/>
              </a:rPr>
              <a:t>The Watershed Experience</a:t>
            </a:r>
            <a:endParaRPr lang="en-US" sz="4800" b="1">
              <a:solidFill>
                <a:schemeClr val="bg1"/>
              </a:solidFill>
              <a:effectLst>
                <a:outerShdw blurRad="38100" dist="38100" dir="2700000" algn="tl">
                  <a:srgbClr val="000000">
                    <a:alpha val="43137"/>
                  </a:srgbClr>
                </a:outerShdw>
              </a:effectLst>
              <a:latin typeface="Open Sans"/>
              <a:ea typeface="Open Sans"/>
              <a:cs typeface="Rubik" pitchFamily="2" charset="-79"/>
            </a:endParaRPr>
          </a:p>
          <a:p>
            <a:pPr algn="ctr"/>
            <a:endParaRPr lang="en-US" sz="3600" b="1">
              <a:solidFill>
                <a:schemeClr val="bg1"/>
              </a:solidFill>
              <a:effectLst>
                <a:outerShdw blurRad="38100" dist="38100" dir="2700000" algn="tl">
                  <a:srgbClr val="000000">
                    <a:alpha val="43137"/>
                  </a:srgbClr>
                </a:outerShdw>
              </a:effectLst>
              <a:latin typeface="Open Sans"/>
              <a:ea typeface="Open Sans"/>
              <a:cs typeface="Rubik"/>
            </a:endParaRPr>
          </a:p>
          <a:p>
            <a:pPr algn="r">
              <a:spcBef>
                <a:spcPts val="1200"/>
              </a:spcBef>
            </a:pPr>
            <a:endParaRPr lang="en-US" sz="3600">
              <a:solidFill>
                <a:schemeClr val="bg1"/>
              </a:solidFill>
              <a:effectLst>
                <a:outerShdw blurRad="38100" dist="38100" dir="2700000" algn="tl">
                  <a:srgbClr val="000000">
                    <a:alpha val="43137"/>
                  </a:srgbClr>
                </a:outerShdw>
              </a:effectLst>
              <a:latin typeface="Rubik" pitchFamily="2" charset="-79"/>
              <a:cs typeface="Rubik" pitchFamily="2" charset="-79"/>
            </a:endParaRPr>
          </a:p>
          <a:p>
            <a:pPr algn="r"/>
            <a:endParaRPr lang="en-US" sz="4800" b="1">
              <a:solidFill>
                <a:schemeClr val="bg1"/>
              </a:solidFill>
              <a:latin typeface="Rubik" pitchFamily="2" charset="-79"/>
              <a:cs typeface="Rubik" pitchFamily="2" charset="-79"/>
            </a:endParaRPr>
          </a:p>
        </p:txBody>
      </p:sp>
    </p:spTree>
    <p:extLst>
      <p:ext uri="{BB962C8B-B14F-4D97-AF65-F5344CB8AC3E}">
        <p14:creationId xmlns:p14="http://schemas.microsoft.com/office/powerpoint/2010/main" val="3711099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16879-3C27-81A5-E911-41282C7A42D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887BF6E-610E-40E9-5BE7-459E9E02B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53" y="5275078"/>
            <a:ext cx="12236447" cy="1582922"/>
          </a:xfrm>
          <a:prstGeom prst="rect">
            <a:avLst/>
          </a:prstGeom>
        </p:spPr>
      </p:pic>
      <p:sp>
        <p:nvSpPr>
          <p:cNvPr id="3" name="Title 1">
            <a:extLst>
              <a:ext uri="{FF2B5EF4-FFF2-40B4-BE49-F238E27FC236}">
                <a16:creationId xmlns:a16="http://schemas.microsoft.com/office/drawing/2014/main" id="{88357CFD-DC9E-608B-58AA-2A82FE51A765}"/>
              </a:ext>
            </a:extLst>
          </p:cNvPr>
          <p:cNvSpPr txBox="1">
            <a:spLocks/>
          </p:cNvSpPr>
          <p:nvPr/>
        </p:nvSpPr>
        <p:spPr>
          <a:xfrm>
            <a:off x="511237" y="271349"/>
            <a:ext cx="5833731"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Why should we care?</a:t>
            </a:r>
          </a:p>
        </p:txBody>
      </p:sp>
      <p:pic>
        <p:nvPicPr>
          <p:cNvPr id="2050" name="Picture 2">
            <a:extLst>
              <a:ext uri="{FF2B5EF4-FFF2-40B4-BE49-F238E27FC236}">
                <a16:creationId xmlns:a16="http://schemas.microsoft.com/office/drawing/2014/main" id="{22D917E8-8F6E-24F1-48D3-C19FDB52D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377" y="-23923"/>
            <a:ext cx="5424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CB1235-4B83-95F9-50E0-6F025BD889DE}"/>
              </a:ext>
            </a:extLst>
          </p:cNvPr>
          <p:cNvSpPr txBox="1"/>
          <p:nvPr/>
        </p:nvSpPr>
        <p:spPr>
          <a:xfrm>
            <a:off x="715858" y="1764254"/>
            <a:ext cx="5424487" cy="2862322"/>
          </a:xfrm>
          <a:prstGeom prst="rect">
            <a:avLst/>
          </a:prstGeom>
          <a:noFill/>
        </p:spPr>
        <p:txBody>
          <a:bodyPr wrap="square" lIns="91440" tIns="45720" rIns="91440" bIns="45720" rtlCol="0" anchor="t">
            <a:spAutoFit/>
          </a:bodyPr>
          <a:lstStyle/>
          <a:p>
            <a:r>
              <a:rPr lang="en-US" sz="3000" b="1" dirty="0"/>
              <a:t>Is your drinking water clean?</a:t>
            </a:r>
          </a:p>
          <a:p>
            <a:endParaRPr lang="en-US" sz="3000"/>
          </a:p>
          <a:p>
            <a:r>
              <a:rPr lang="en-US" sz="3000" dirty="0"/>
              <a:t>Over 13 million people get their drinking water from the Delaware River </a:t>
            </a:r>
            <a:r>
              <a:rPr lang="en-US" sz="3000" dirty="0">
                <a:solidFill>
                  <a:srgbClr val="FF0000"/>
                </a:solidFill>
              </a:rPr>
              <a:t>* Add a fact about YOUR WATERSHED</a:t>
            </a:r>
          </a:p>
        </p:txBody>
      </p:sp>
    </p:spTree>
    <p:extLst>
      <p:ext uri="{BB962C8B-B14F-4D97-AF65-F5344CB8AC3E}">
        <p14:creationId xmlns:p14="http://schemas.microsoft.com/office/powerpoint/2010/main" val="339689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230EA98-33E8-900D-B2CD-47950280EA26}"/>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4872E96-5BD9-4480-9B66-87C61740D540}"/>
              </a:ext>
            </a:extLst>
          </p:cNvPr>
          <p:cNvGrpSpPr/>
          <p:nvPr/>
        </p:nvGrpSpPr>
        <p:grpSpPr>
          <a:xfrm>
            <a:off x="-20053" y="5275078"/>
            <a:ext cx="12236447" cy="1582922"/>
            <a:chOff x="0" y="5275078"/>
            <a:chExt cx="12236447" cy="1582922"/>
          </a:xfrm>
        </p:grpSpPr>
        <p:pic>
          <p:nvPicPr>
            <p:cNvPr id="7" name="Picture 6">
              <a:extLst>
                <a:ext uri="{FF2B5EF4-FFF2-40B4-BE49-F238E27FC236}">
                  <a16:creationId xmlns:a16="http://schemas.microsoft.com/office/drawing/2014/main" id="{AC63545E-FA02-8028-65C5-C242EC20EC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275078"/>
              <a:ext cx="12236447" cy="1582922"/>
            </a:xfrm>
            <a:prstGeom prst="rect">
              <a:avLst/>
            </a:prstGeom>
          </p:spPr>
        </p:pic>
        <p:pic>
          <p:nvPicPr>
            <p:cNvPr id="8" name="Picture 7">
              <a:extLst>
                <a:ext uri="{FF2B5EF4-FFF2-40B4-BE49-F238E27FC236}">
                  <a16:creationId xmlns:a16="http://schemas.microsoft.com/office/drawing/2014/main" id="{951742D1-4074-EC75-7448-FAF323B59626}"/>
                </a:ext>
              </a:extLst>
            </p:cNvPr>
            <p:cNvPicPr>
              <a:picLocks noChangeAspect="1"/>
            </p:cNvPicPr>
            <p:nvPr/>
          </p:nvPicPr>
          <p:blipFill>
            <a:blip r:embed="rId4"/>
            <a:srcRect/>
            <a:stretch/>
          </p:blipFill>
          <p:spPr>
            <a:xfrm>
              <a:off x="5136319" y="5867554"/>
              <a:ext cx="1919361" cy="748551"/>
            </a:xfrm>
            <a:prstGeom prst="rect">
              <a:avLst/>
            </a:prstGeom>
          </p:spPr>
        </p:pic>
      </p:grpSp>
      <p:sp>
        <p:nvSpPr>
          <p:cNvPr id="3" name="Title 1">
            <a:extLst>
              <a:ext uri="{FF2B5EF4-FFF2-40B4-BE49-F238E27FC236}">
                <a16:creationId xmlns:a16="http://schemas.microsoft.com/office/drawing/2014/main" id="{D6488761-31B7-230A-9A61-58848ACD369B}"/>
              </a:ext>
            </a:extLst>
          </p:cNvPr>
          <p:cNvSpPr txBox="1">
            <a:spLocks/>
          </p:cNvSpPr>
          <p:nvPr/>
        </p:nvSpPr>
        <p:spPr>
          <a:xfrm>
            <a:off x="2810453" y="0"/>
            <a:ext cx="5833731"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Why should we care?</a:t>
            </a:r>
          </a:p>
        </p:txBody>
      </p:sp>
      <p:pic>
        <p:nvPicPr>
          <p:cNvPr id="9" name="Picture 8" descr="A map of the united states&#10;&#10;AI-generated content may be incorrect.">
            <a:extLst>
              <a:ext uri="{FF2B5EF4-FFF2-40B4-BE49-F238E27FC236}">
                <a16:creationId xmlns:a16="http://schemas.microsoft.com/office/drawing/2014/main" id="{AD81F8FC-EE60-FBA1-63E8-ED98BC554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7319" y="942673"/>
            <a:ext cx="7528023" cy="4234513"/>
          </a:xfrm>
          <a:prstGeom prst="rect">
            <a:avLst/>
          </a:prstGeom>
        </p:spPr>
      </p:pic>
      <p:pic>
        <p:nvPicPr>
          <p:cNvPr id="4" name="Picture 3" descr="A map of the united states with green and blue dots&#10;&#10;AI-generated content may be incorrect.">
            <a:extLst>
              <a:ext uri="{FF2B5EF4-FFF2-40B4-BE49-F238E27FC236}">
                <a16:creationId xmlns:a16="http://schemas.microsoft.com/office/drawing/2014/main" id="{7DDFB520-DEDB-6334-F7EC-D41B129EF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251" y="942673"/>
            <a:ext cx="7528022" cy="4234512"/>
          </a:xfrm>
          <a:prstGeom prst="rect">
            <a:avLst/>
          </a:prstGeom>
        </p:spPr>
      </p:pic>
    </p:spTree>
    <p:extLst>
      <p:ext uri="{BB962C8B-B14F-4D97-AF65-F5344CB8AC3E}">
        <p14:creationId xmlns:p14="http://schemas.microsoft.com/office/powerpoint/2010/main" val="96893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0F6EB04-1E75-58C7-43BF-905C5D8064BA}"/>
            </a:ext>
          </a:extLst>
        </p:cNvPr>
        <p:cNvGrpSpPr/>
        <p:nvPr/>
      </p:nvGrpSpPr>
      <p:grpSpPr>
        <a:xfrm>
          <a:off x="0" y="0"/>
          <a:ext cx="0" cy="0"/>
          <a:chOff x="0" y="0"/>
          <a:chExt cx="0" cy="0"/>
        </a:xfrm>
      </p:grpSpPr>
      <p:pic>
        <p:nvPicPr>
          <p:cNvPr id="9" name="Picture 8" descr="A map of a city&#10;&#10;AI-generated content may be incorrect.">
            <a:extLst>
              <a:ext uri="{FF2B5EF4-FFF2-40B4-BE49-F238E27FC236}">
                <a16:creationId xmlns:a16="http://schemas.microsoft.com/office/drawing/2014/main" id="{BC9AECB2-F756-E595-02EF-AB13D5F30D1D}"/>
              </a:ext>
            </a:extLst>
          </p:cNvPr>
          <p:cNvPicPr>
            <a:picLocks noChangeAspect="1"/>
          </p:cNvPicPr>
          <p:nvPr/>
        </p:nvPicPr>
        <p:blipFill>
          <a:blip r:embed="rId3">
            <a:extLst>
              <a:ext uri="{28A0092B-C50C-407E-A947-70E740481C1C}">
                <a14:useLocalDpi xmlns:a14="http://schemas.microsoft.com/office/drawing/2010/main" val="0"/>
              </a:ext>
            </a:extLst>
          </a:blip>
          <a:srcRect l="10650" r="10109"/>
          <a:stretch/>
        </p:blipFill>
        <p:spPr>
          <a:xfrm>
            <a:off x="5341158" y="751987"/>
            <a:ext cx="6850842" cy="4863166"/>
          </a:xfrm>
          <a:prstGeom prst="rect">
            <a:avLst/>
          </a:prstGeom>
        </p:spPr>
      </p:pic>
      <p:grpSp>
        <p:nvGrpSpPr>
          <p:cNvPr id="6" name="Group 5">
            <a:extLst>
              <a:ext uri="{FF2B5EF4-FFF2-40B4-BE49-F238E27FC236}">
                <a16:creationId xmlns:a16="http://schemas.microsoft.com/office/drawing/2014/main" id="{F7775E7A-E0FC-9F77-320C-FBB0D5409999}"/>
              </a:ext>
            </a:extLst>
          </p:cNvPr>
          <p:cNvGrpSpPr/>
          <p:nvPr/>
        </p:nvGrpSpPr>
        <p:grpSpPr>
          <a:xfrm>
            <a:off x="-20053" y="5275078"/>
            <a:ext cx="12236447" cy="1582922"/>
            <a:chOff x="0" y="5275078"/>
            <a:chExt cx="12236447" cy="1582922"/>
          </a:xfrm>
        </p:grpSpPr>
        <p:pic>
          <p:nvPicPr>
            <p:cNvPr id="7" name="Picture 6">
              <a:extLst>
                <a:ext uri="{FF2B5EF4-FFF2-40B4-BE49-F238E27FC236}">
                  <a16:creationId xmlns:a16="http://schemas.microsoft.com/office/drawing/2014/main" id="{4723ECFE-BF69-C61D-84A9-5BC23D5721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75078"/>
              <a:ext cx="12236447" cy="1582922"/>
            </a:xfrm>
            <a:prstGeom prst="rect">
              <a:avLst/>
            </a:prstGeom>
          </p:spPr>
        </p:pic>
        <p:pic>
          <p:nvPicPr>
            <p:cNvPr id="8" name="Picture 7">
              <a:extLst>
                <a:ext uri="{FF2B5EF4-FFF2-40B4-BE49-F238E27FC236}">
                  <a16:creationId xmlns:a16="http://schemas.microsoft.com/office/drawing/2014/main" id="{CC77427C-8130-E5F1-31E6-033225988C86}"/>
                </a:ext>
              </a:extLst>
            </p:cNvPr>
            <p:cNvPicPr>
              <a:picLocks noChangeAspect="1"/>
            </p:cNvPicPr>
            <p:nvPr/>
          </p:nvPicPr>
          <p:blipFill>
            <a:blip r:embed="rId5"/>
            <a:srcRect/>
            <a:stretch/>
          </p:blipFill>
          <p:spPr>
            <a:xfrm>
              <a:off x="5136319" y="5867554"/>
              <a:ext cx="1919361" cy="748551"/>
            </a:xfrm>
            <a:prstGeom prst="rect">
              <a:avLst/>
            </a:prstGeom>
          </p:spPr>
        </p:pic>
      </p:grpSp>
      <p:sp>
        <p:nvSpPr>
          <p:cNvPr id="3" name="Title 1">
            <a:extLst>
              <a:ext uri="{FF2B5EF4-FFF2-40B4-BE49-F238E27FC236}">
                <a16:creationId xmlns:a16="http://schemas.microsoft.com/office/drawing/2014/main" id="{AD301CCC-C9F1-A7DA-AF4F-32C3F9BA154A}"/>
              </a:ext>
            </a:extLst>
          </p:cNvPr>
          <p:cNvSpPr txBox="1">
            <a:spLocks/>
          </p:cNvSpPr>
          <p:nvPr/>
        </p:nvSpPr>
        <p:spPr>
          <a:xfrm>
            <a:off x="3203586" y="-44321"/>
            <a:ext cx="5744719"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Why should we care?</a:t>
            </a:r>
          </a:p>
        </p:txBody>
      </p:sp>
      <p:pic>
        <p:nvPicPr>
          <p:cNvPr id="4" name="Picture 3" descr="A map of the united states&#10;&#10;AI-generated content may be incorrect.">
            <a:extLst>
              <a:ext uri="{FF2B5EF4-FFF2-40B4-BE49-F238E27FC236}">
                <a16:creationId xmlns:a16="http://schemas.microsoft.com/office/drawing/2014/main" id="{A0AD0DCC-8364-3106-DD4F-5002566173FF}"/>
              </a:ext>
            </a:extLst>
          </p:cNvPr>
          <p:cNvPicPr>
            <a:picLocks noChangeAspect="1"/>
          </p:cNvPicPr>
          <p:nvPr/>
        </p:nvPicPr>
        <p:blipFill>
          <a:blip r:embed="rId6">
            <a:extLst>
              <a:ext uri="{28A0092B-C50C-407E-A947-70E740481C1C}">
                <a14:useLocalDpi xmlns:a14="http://schemas.microsoft.com/office/drawing/2010/main" val="0"/>
              </a:ext>
            </a:extLst>
          </a:blip>
          <a:srcRect l="13912" r="13831"/>
          <a:stretch/>
        </p:blipFill>
        <p:spPr>
          <a:xfrm>
            <a:off x="0" y="872807"/>
            <a:ext cx="5744719" cy="4472138"/>
          </a:xfrm>
          <a:prstGeom prst="rect">
            <a:avLst/>
          </a:prstGeom>
        </p:spPr>
      </p:pic>
    </p:spTree>
    <p:extLst>
      <p:ext uri="{BB962C8B-B14F-4D97-AF65-F5344CB8AC3E}">
        <p14:creationId xmlns:p14="http://schemas.microsoft.com/office/powerpoint/2010/main" val="309877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DA2CD78-700A-4CA1-6644-191C1B3A565B}"/>
            </a:ext>
          </a:extLst>
        </p:cNvPr>
        <p:cNvGrpSpPr/>
        <p:nvPr/>
      </p:nvGrpSpPr>
      <p:grpSpPr>
        <a:xfrm>
          <a:off x="0" y="0"/>
          <a:ext cx="0" cy="0"/>
          <a:chOff x="0" y="0"/>
          <a:chExt cx="0" cy="0"/>
        </a:xfrm>
      </p:grpSpPr>
      <p:pic>
        <p:nvPicPr>
          <p:cNvPr id="4" name="Picture 3" descr="A poster with text overlay&#10;&#10;AI-generated content may be incorrect.">
            <a:extLst>
              <a:ext uri="{FF2B5EF4-FFF2-40B4-BE49-F238E27FC236}">
                <a16:creationId xmlns:a16="http://schemas.microsoft.com/office/drawing/2014/main" id="{22110DEB-E694-7492-3502-5033799A6B47}"/>
              </a:ext>
            </a:extLst>
          </p:cNvPr>
          <p:cNvPicPr>
            <a:picLocks noChangeAspect="1"/>
          </p:cNvPicPr>
          <p:nvPr/>
        </p:nvPicPr>
        <p:blipFill>
          <a:blip r:embed="rId3">
            <a:extLst>
              <a:ext uri="{28A0092B-C50C-407E-A947-70E740481C1C}">
                <a14:useLocalDpi xmlns:a14="http://schemas.microsoft.com/office/drawing/2010/main" val="0"/>
              </a:ext>
            </a:extLst>
          </a:blip>
          <a:srcRect l="10317" r="7093" b="5773"/>
          <a:stretch/>
        </p:blipFill>
        <p:spPr>
          <a:xfrm>
            <a:off x="6270167" y="1097861"/>
            <a:ext cx="6589480" cy="4228878"/>
          </a:xfrm>
          <a:prstGeom prst="rect">
            <a:avLst/>
          </a:prstGeom>
        </p:spPr>
      </p:pic>
      <p:grpSp>
        <p:nvGrpSpPr>
          <p:cNvPr id="6" name="Group 5">
            <a:extLst>
              <a:ext uri="{FF2B5EF4-FFF2-40B4-BE49-F238E27FC236}">
                <a16:creationId xmlns:a16="http://schemas.microsoft.com/office/drawing/2014/main" id="{F1AFBD1C-8458-8C56-8E8D-A24E1620D031}"/>
              </a:ext>
            </a:extLst>
          </p:cNvPr>
          <p:cNvGrpSpPr/>
          <p:nvPr/>
        </p:nvGrpSpPr>
        <p:grpSpPr>
          <a:xfrm>
            <a:off x="-20053" y="5275078"/>
            <a:ext cx="12236447" cy="1582922"/>
            <a:chOff x="0" y="5275078"/>
            <a:chExt cx="12236447" cy="1582922"/>
          </a:xfrm>
        </p:grpSpPr>
        <p:pic>
          <p:nvPicPr>
            <p:cNvPr id="7" name="Picture 6">
              <a:extLst>
                <a:ext uri="{FF2B5EF4-FFF2-40B4-BE49-F238E27FC236}">
                  <a16:creationId xmlns:a16="http://schemas.microsoft.com/office/drawing/2014/main" id="{32BBF64F-655D-9A16-BA9A-80DB28916C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75078"/>
              <a:ext cx="12236447" cy="1582922"/>
            </a:xfrm>
            <a:prstGeom prst="rect">
              <a:avLst/>
            </a:prstGeom>
          </p:spPr>
        </p:pic>
        <p:pic>
          <p:nvPicPr>
            <p:cNvPr id="8" name="Picture 7">
              <a:extLst>
                <a:ext uri="{FF2B5EF4-FFF2-40B4-BE49-F238E27FC236}">
                  <a16:creationId xmlns:a16="http://schemas.microsoft.com/office/drawing/2014/main" id="{1035F24A-B5AD-3E9B-B6CB-6C10D3D368A5}"/>
                </a:ext>
              </a:extLst>
            </p:cNvPr>
            <p:cNvPicPr>
              <a:picLocks noChangeAspect="1"/>
            </p:cNvPicPr>
            <p:nvPr/>
          </p:nvPicPr>
          <p:blipFill>
            <a:blip r:embed="rId5"/>
            <a:srcRect/>
            <a:stretch/>
          </p:blipFill>
          <p:spPr>
            <a:xfrm>
              <a:off x="5136319" y="5867554"/>
              <a:ext cx="1919361" cy="748551"/>
            </a:xfrm>
            <a:prstGeom prst="rect">
              <a:avLst/>
            </a:prstGeom>
          </p:spPr>
        </p:pic>
      </p:grpSp>
      <p:sp>
        <p:nvSpPr>
          <p:cNvPr id="3" name="Title 1">
            <a:extLst>
              <a:ext uri="{FF2B5EF4-FFF2-40B4-BE49-F238E27FC236}">
                <a16:creationId xmlns:a16="http://schemas.microsoft.com/office/drawing/2014/main" id="{4C1C64AC-B5F6-ADE1-F9C5-F13BF44F2829}"/>
              </a:ext>
            </a:extLst>
          </p:cNvPr>
          <p:cNvSpPr txBox="1">
            <a:spLocks/>
          </p:cNvSpPr>
          <p:nvPr/>
        </p:nvSpPr>
        <p:spPr>
          <a:xfrm>
            <a:off x="3222677" y="-22526"/>
            <a:ext cx="5746645"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Why should we care?</a:t>
            </a:r>
          </a:p>
        </p:txBody>
      </p:sp>
      <p:pic>
        <p:nvPicPr>
          <p:cNvPr id="9" name="Picture 8" descr="A diagram of a water source&#10;&#10;AI-generated content may be incorrect.">
            <a:extLst>
              <a:ext uri="{FF2B5EF4-FFF2-40B4-BE49-F238E27FC236}">
                <a16:creationId xmlns:a16="http://schemas.microsoft.com/office/drawing/2014/main" id="{8BED5452-FAE0-B41C-FA8E-B1DA645487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02759"/>
            <a:ext cx="6807200" cy="3829050"/>
          </a:xfrm>
          <a:prstGeom prst="rect">
            <a:avLst/>
          </a:prstGeom>
        </p:spPr>
      </p:pic>
    </p:spTree>
    <p:extLst>
      <p:ext uri="{BB962C8B-B14F-4D97-AF65-F5344CB8AC3E}">
        <p14:creationId xmlns:p14="http://schemas.microsoft.com/office/powerpoint/2010/main" val="387250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7033F8-BA6E-7506-7A8E-CA8F70C895A6}"/>
            </a:ext>
          </a:extLst>
        </p:cNvPr>
        <p:cNvGrpSpPr/>
        <p:nvPr/>
      </p:nvGrpSpPr>
      <p:grpSpPr>
        <a:xfrm>
          <a:off x="0" y="0"/>
          <a:ext cx="0" cy="0"/>
          <a:chOff x="0" y="0"/>
          <a:chExt cx="0" cy="0"/>
        </a:xfrm>
      </p:grpSpPr>
      <p:pic>
        <p:nvPicPr>
          <p:cNvPr id="9" name="Picture 8" descr="A graph on a green background&#10;&#10;AI-generated content may be incorrect.">
            <a:extLst>
              <a:ext uri="{FF2B5EF4-FFF2-40B4-BE49-F238E27FC236}">
                <a16:creationId xmlns:a16="http://schemas.microsoft.com/office/drawing/2014/main" id="{84A84A9C-7ADE-DFB8-9B93-3D6C1567B76D}"/>
              </a:ext>
            </a:extLst>
          </p:cNvPr>
          <p:cNvPicPr>
            <a:picLocks noChangeAspect="1"/>
          </p:cNvPicPr>
          <p:nvPr/>
        </p:nvPicPr>
        <p:blipFill>
          <a:blip r:embed="rId3">
            <a:extLst>
              <a:ext uri="{28A0092B-C50C-407E-A947-70E740481C1C}">
                <a14:useLocalDpi xmlns:a14="http://schemas.microsoft.com/office/drawing/2010/main" val="0"/>
              </a:ext>
            </a:extLst>
          </a:blip>
          <a:srcRect l="11080" r="12647"/>
          <a:stretch/>
        </p:blipFill>
        <p:spPr>
          <a:xfrm>
            <a:off x="6096000" y="942672"/>
            <a:ext cx="6061644" cy="4470400"/>
          </a:xfrm>
          <a:prstGeom prst="rect">
            <a:avLst/>
          </a:prstGeom>
        </p:spPr>
      </p:pic>
      <p:pic>
        <p:nvPicPr>
          <p:cNvPr id="4" name="Picture 3" descr="A graph of mosquitoes on a white background&#10;&#10;AI-generated content may be incorrect.">
            <a:extLst>
              <a:ext uri="{FF2B5EF4-FFF2-40B4-BE49-F238E27FC236}">
                <a16:creationId xmlns:a16="http://schemas.microsoft.com/office/drawing/2014/main" id="{6190B5C4-77D7-4020-1D46-6FEF005B461A}"/>
              </a:ext>
            </a:extLst>
          </p:cNvPr>
          <p:cNvPicPr>
            <a:picLocks noChangeAspect="1"/>
          </p:cNvPicPr>
          <p:nvPr/>
        </p:nvPicPr>
        <p:blipFill>
          <a:blip r:embed="rId4">
            <a:extLst>
              <a:ext uri="{28A0092B-C50C-407E-A947-70E740481C1C}">
                <a14:useLocalDpi xmlns:a14="http://schemas.microsoft.com/office/drawing/2010/main" val="0"/>
              </a:ext>
            </a:extLst>
          </a:blip>
          <a:srcRect l="12717" r="13373"/>
          <a:stretch/>
        </p:blipFill>
        <p:spPr>
          <a:xfrm>
            <a:off x="20054" y="942672"/>
            <a:ext cx="6061644" cy="4613359"/>
          </a:xfrm>
          <a:prstGeom prst="rect">
            <a:avLst/>
          </a:prstGeom>
        </p:spPr>
      </p:pic>
      <p:grpSp>
        <p:nvGrpSpPr>
          <p:cNvPr id="6" name="Group 5">
            <a:extLst>
              <a:ext uri="{FF2B5EF4-FFF2-40B4-BE49-F238E27FC236}">
                <a16:creationId xmlns:a16="http://schemas.microsoft.com/office/drawing/2014/main" id="{EF2DDA88-A09C-2F69-A423-1AFA4E8E0074}"/>
              </a:ext>
            </a:extLst>
          </p:cNvPr>
          <p:cNvGrpSpPr/>
          <p:nvPr/>
        </p:nvGrpSpPr>
        <p:grpSpPr>
          <a:xfrm>
            <a:off x="-20053" y="5275078"/>
            <a:ext cx="12236447" cy="1582922"/>
            <a:chOff x="0" y="5275078"/>
            <a:chExt cx="12236447" cy="1582922"/>
          </a:xfrm>
        </p:grpSpPr>
        <p:pic>
          <p:nvPicPr>
            <p:cNvPr id="7" name="Picture 6">
              <a:extLst>
                <a:ext uri="{FF2B5EF4-FFF2-40B4-BE49-F238E27FC236}">
                  <a16:creationId xmlns:a16="http://schemas.microsoft.com/office/drawing/2014/main" id="{7F00DFD5-281B-9AE2-0095-BAC24B9FBE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275078"/>
              <a:ext cx="12236447" cy="1582922"/>
            </a:xfrm>
            <a:prstGeom prst="rect">
              <a:avLst/>
            </a:prstGeom>
          </p:spPr>
        </p:pic>
        <p:pic>
          <p:nvPicPr>
            <p:cNvPr id="8" name="Picture 7">
              <a:extLst>
                <a:ext uri="{FF2B5EF4-FFF2-40B4-BE49-F238E27FC236}">
                  <a16:creationId xmlns:a16="http://schemas.microsoft.com/office/drawing/2014/main" id="{A3046F68-A989-A95A-FECB-91668EB8980F}"/>
                </a:ext>
              </a:extLst>
            </p:cNvPr>
            <p:cNvPicPr>
              <a:picLocks noChangeAspect="1"/>
            </p:cNvPicPr>
            <p:nvPr/>
          </p:nvPicPr>
          <p:blipFill>
            <a:blip r:embed="rId6"/>
            <a:srcRect/>
            <a:stretch/>
          </p:blipFill>
          <p:spPr>
            <a:xfrm>
              <a:off x="5136319" y="5867554"/>
              <a:ext cx="1919361" cy="748551"/>
            </a:xfrm>
            <a:prstGeom prst="rect">
              <a:avLst/>
            </a:prstGeom>
          </p:spPr>
        </p:pic>
      </p:grpSp>
      <p:sp>
        <p:nvSpPr>
          <p:cNvPr id="3" name="Title 1">
            <a:extLst>
              <a:ext uri="{FF2B5EF4-FFF2-40B4-BE49-F238E27FC236}">
                <a16:creationId xmlns:a16="http://schemas.microsoft.com/office/drawing/2014/main" id="{94F8FC5D-8A64-2D2E-E929-743C26DE974B}"/>
              </a:ext>
            </a:extLst>
          </p:cNvPr>
          <p:cNvSpPr txBox="1">
            <a:spLocks/>
          </p:cNvSpPr>
          <p:nvPr/>
        </p:nvSpPr>
        <p:spPr>
          <a:xfrm>
            <a:off x="3202623" y="16853"/>
            <a:ext cx="5746645"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Why should we care?</a:t>
            </a:r>
          </a:p>
        </p:txBody>
      </p:sp>
    </p:spTree>
    <p:extLst>
      <p:ext uri="{BB962C8B-B14F-4D97-AF65-F5344CB8AC3E}">
        <p14:creationId xmlns:p14="http://schemas.microsoft.com/office/powerpoint/2010/main" val="97923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river&#10;&#10;AI-generated content may be incorrect.">
            <a:extLst>
              <a:ext uri="{FF2B5EF4-FFF2-40B4-BE49-F238E27FC236}">
                <a16:creationId xmlns:a16="http://schemas.microsoft.com/office/drawing/2014/main" id="{A78E9133-9E4B-3B1C-148D-535036B49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960" y="942674"/>
            <a:ext cx="6269680" cy="4702260"/>
          </a:xfrm>
          <a:prstGeom prst="rect">
            <a:avLst/>
          </a:prstGeom>
        </p:spPr>
      </p:pic>
      <p:pic>
        <p:nvPicPr>
          <p:cNvPr id="19" name="Picture 18">
            <a:extLst>
              <a:ext uri="{FF2B5EF4-FFF2-40B4-BE49-F238E27FC236}">
                <a16:creationId xmlns:a16="http://schemas.microsoft.com/office/drawing/2014/main" id="{BE40AC67-AD2F-F22A-1409-D7A8DEC61E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053" y="5275078"/>
            <a:ext cx="12236447" cy="1582922"/>
          </a:xfrm>
          <a:prstGeom prst="rect">
            <a:avLst/>
          </a:prstGeom>
        </p:spPr>
      </p:pic>
      <p:pic>
        <p:nvPicPr>
          <p:cNvPr id="3" name="Picture 2" descr="A black and white logo&#10;&#10;Description automatically generated">
            <a:extLst>
              <a:ext uri="{FF2B5EF4-FFF2-40B4-BE49-F238E27FC236}">
                <a16:creationId xmlns:a16="http://schemas.microsoft.com/office/drawing/2014/main" id="{4BEF458E-7ECA-B9A8-CC42-09AB860141BA}"/>
              </a:ext>
            </a:extLst>
          </p:cNvPr>
          <p:cNvPicPr>
            <a:picLocks noChangeAspect="1"/>
          </p:cNvPicPr>
          <p:nvPr/>
        </p:nvPicPr>
        <p:blipFill>
          <a:blip r:embed="rId5"/>
          <a:srcRect/>
          <a:stretch/>
        </p:blipFill>
        <p:spPr>
          <a:xfrm>
            <a:off x="5136861" y="5929338"/>
            <a:ext cx="1919361" cy="748551"/>
          </a:xfrm>
          <a:prstGeom prst="rect">
            <a:avLst/>
          </a:prstGeom>
        </p:spPr>
      </p:pic>
      <p:sp>
        <p:nvSpPr>
          <p:cNvPr id="2" name="Title 1">
            <a:extLst>
              <a:ext uri="{FF2B5EF4-FFF2-40B4-BE49-F238E27FC236}">
                <a16:creationId xmlns:a16="http://schemas.microsoft.com/office/drawing/2014/main" id="{931D22ED-FC96-0FDE-F41A-C43C67535CB3}"/>
              </a:ext>
            </a:extLst>
          </p:cNvPr>
          <p:cNvSpPr txBox="1">
            <a:spLocks/>
          </p:cNvSpPr>
          <p:nvPr/>
        </p:nvSpPr>
        <p:spPr>
          <a:xfrm>
            <a:off x="3520220" y="0"/>
            <a:ext cx="5151560"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How do we know?</a:t>
            </a:r>
          </a:p>
        </p:txBody>
      </p:sp>
      <p:pic>
        <p:nvPicPr>
          <p:cNvPr id="6" name="Picture 5" descr="A group of people in the woods&#10;&#10;AI-generated content may be incorrect.">
            <a:extLst>
              <a:ext uri="{FF2B5EF4-FFF2-40B4-BE49-F238E27FC236}">
                <a16:creationId xmlns:a16="http://schemas.microsoft.com/office/drawing/2014/main" id="{75BAD4E8-5A6E-6FA9-9452-43B56E4DD0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61" y="942673"/>
            <a:ext cx="5924764" cy="4443573"/>
          </a:xfrm>
          <a:prstGeom prst="rect">
            <a:avLst/>
          </a:prstGeom>
        </p:spPr>
      </p:pic>
    </p:spTree>
    <p:extLst>
      <p:ext uri="{BB962C8B-B14F-4D97-AF65-F5344CB8AC3E}">
        <p14:creationId xmlns:p14="http://schemas.microsoft.com/office/powerpoint/2010/main" val="22463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65038-AC5D-ABA3-EA4B-2B0C2C7894B8}"/>
            </a:ext>
          </a:extLst>
        </p:cNvPr>
        <p:cNvGrpSpPr/>
        <p:nvPr/>
      </p:nvGrpSpPr>
      <p:grpSpPr>
        <a:xfrm>
          <a:off x="0" y="0"/>
          <a:ext cx="0" cy="0"/>
          <a:chOff x="0" y="0"/>
          <a:chExt cx="0" cy="0"/>
        </a:xfrm>
      </p:grpSpPr>
      <p:pic>
        <p:nvPicPr>
          <p:cNvPr id="6" name="Picture 5" descr="A measuring tape next to a pole&#10;&#10;AI-generated content may be incorrect.">
            <a:extLst>
              <a:ext uri="{FF2B5EF4-FFF2-40B4-BE49-F238E27FC236}">
                <a16:creationId xmlns:a16="http://schemas.microsoft.com/office/drawing/2014/main" id="{3F91C9F7-58CD-D10F-8C86-CFF9675CB5C0}"/>
              </a:ext>
            </a:extLst>
          </p:cNvPr>
          <p:cNvPicPr>
            <a:picLocks noChangeAspect="1"/>
          </p:cNvPicPr>
          <p:nvPr/>
        </p:nvPicPr>
        <p:blipFill>
          <a:blip r:embed="rId3">
            <a:extLst>
              <a:ext uri="{28A0092B-C50C-407E-A947-70E740481C1C}">
                <a14:useLocalDpi xmlns:a14="http://schemas.microsoft.com/office/drawing/2010/main" val="0"/>
              </a:ext>
            </a:extLst>
          </a:blip>
          <a:srcRect l="22262" t="12023" r="21548"/>
          <a:stretch/>
        </p:blipFill>
        <p:spPr>
          <a:xfrm>
            <a:off x="127153" y="850413"/>
            <a:ext cx="6044693" cy="4600596"/>
          </a:xfrm>
          <a:prstGeom prst="rect">
            <a:avLst/>
          </a:prstGeom>
        </p:spPr>
      </p:pic>
      <p:pic>
        <p:nvPicPr>
          <p:cNvPr id="9" name="Picture 8" descr="A person sitting in a yard&#10;&#10;AI-generated content may be incorrect.">
            <a:extLst>
              <a:ext uri="{FF2B5EF4-FFF2-40B4-BE49-F238E27FC236}">
                <a16:creationId xmlns:a16="http://schemas.microsoft.com/office/drawing/2014/main" id="{772A3D18-EC2D-BE98-B2AD-03205D2576DB}"/>
              </a:ext>
            </a:extLst>
          </p:cNvPr>
          <p:cNvPicPr>
            <a:picLocks noChangeAspect="1"/>
          </p:cNvPicPr>
          <p:nvPr/>
        </p:nvPicPr>
        <p:blipFill>
          <a:blip r:embed="rId4">
            <a:extLst>
              <a:ext uri="{28A0092B-C50C-407E-A947-70E740481C1C}">
                <a14:useLocalDpi xmlns:a14="http://schemas.microsoft.com/office/drawing/2010/main" val="0"/>
              </a:ext>
            </a:extLst>
          </a:blip>
          <a:srcRect l="22978" t="4537" r="17737"/>
          <a:stretch/>
        </p:blipFill>
        <p:spPr>
          <a:xfrm>
            <a:off x="6187323" y="867172"/>
            <a:ext cx="5877524" cy="4600596"/>
          </a:xfrm>
          <a:prstGeom prst="rect">
            <a:avLst/>
          </a:prstGeom>
        </p:spPr>
      </p:pic>
      <p:pic>
        <p:nvPicPr>
          <p:cNvPr id="19" name="Picture 18">
            <a:extLst>
              <a:ext uri="{FF2B5EF4-FFF2-40B4-BE49-F238E27FC236}">
                <a16:creationId xmlns:a16="http://schemas.microsoft.com/office/drawing/2014/main" id="{6CC5ADA0-7A4C-6E5E-60E4-56AE2A8BD0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053" y="5275078"/>
            <a:ext cx="12236447" cy="1582922"/>
          </a:xfrm>
          <a:prstGeom prst="rect">
            <a:avLst/>
          </a:prstGeom>
        </p:spPr>
      </p:pic>
      <p:pic>
        <p:nvPicPr>
          <p:cNvPr id="3" name="Picture 2" descr="A black and white logo&#10;&#10;Description automatically generated">
            <a:extLst>
              <a:ext uri="{FF2B5EF4-FFF2-40B4-BE49-F238E27FC236}">
                <a16:creationId xmlns:a16="http://schemas.microsoft.com/office/drawing/2014/main" id="{17A9A167-8150-A035-8A22-0661D5D9102B}"/>
              </a:ext>
            </a:extLst>
          </p:cNvPr>
          <p:cNvPicPr>
            <a:picLocks noChangeAspect="1"/>
          </p:cNvPicPr>
          <p:nvPr/>
        </p:nvPicPr>
        <p:blipFill>
          <a:blip r:embed="rId6"/>
          <a:srcRect/>
          <a:stretch/>
        </p:blipFill>
        <p:spPr>
          <a:xfrm>
            <a:off x="5136861" y="5929338"/>
            <a:ext cx="1919361" cy="748551"/>
          </a:xfrm>
          <a:prstGeom prst="rect">
            <a:avLst/>
          </a:prstGeom>
        </p:spPr>
      </p:pic>
      <p:sp>
        <p:nvSpPr>
          <p:cNvPr id="2" name="Title 1">
            <a:extLst>
              <a:ext uri="{FF2B5EF4-FFF2-40B4-BE49-F238E27FC236}">
                <a16:creationId xmlns:a16="http://schemas.microsoft.com/office/drawing/2014/main" id="{D4319958-AC53-254D-F57E-3E6A53DBF84D}"/>
              </a:ext>
            </a:extLst>
          </p:cNvPr>
          <p:cNvSpPr txBox="1">
            <a:spLocks/>
          </p:cNvSpPr>
          <p:nvPr/>
        </p:nvSpPr>
        <p:spPr>
          <a:xfrm>
            <a:off x="3520220" y="0"/>
            <a:ext cx="5151560"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How do we know?</a:t>
            </a:r>
          </a:p>
        </p:txBody>
      </p:sp>
    </p:spTree>
    <p:extLst>
      <p:ext uri="{BB962C8B-B14F-4D97-AF65-F5344CB8AC3E}">
        <p14:creationId xmlns:p14="http://schemas.microsoft.com/office/powerpoint/2010/main" val="54515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707B3-EE97-3E24-767E-EE411AC8518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EAA7C0C-6F18-E75F-C13B-05C74A14E9CA}"/>
              </a:ext>
            </a:extLst>
          </p:cNvPr>
          <p:cNvPicPr>
            <a:picLocks noChangeAspect="1"/>
          </p:cNvPicPr>
          <p:nvPr/>
        </p:nvPicPr>
        <p:blipFill>
          <a:blip r:embed="rId3"/>
          <a:srcRect l="327" t="11640" b="2626"/>
          <a:stretch/>
        </p:blipFill>
        <p:spPr>
          <a:xfrm>
            <a:off x="1612969" y="942673"/>
            <a:ext cx="8585279" cy="5097630"/>
          </a:xfrm>
          <a:prstGeom prst="rect">
            <a:avLst/>
          </a:prstGeom>
        </p:spPr>
      </p:pic>
      <p:pic>
        <p:nvPicPr>
          <p:cNvPr id="19" name="Picture 18">
            <a:extLst>
              <a:ext uri="{FF2B5EF4-FFF2-40B4-BE49-F238E27FC236}">
                <a16:creationId xmlns:a16="http://schemas.microsoft.com/office/drawing/2014/main" id="{E57B163F-DC65-9455-62E0-4BE623D049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053" y="5275078"/>
            <a:ext cx="12236447" cy="1582922"/>
          </a:xfrm>
          <a:prstGeom prst="rect">
            <a:avLst/>
          </a:prstGeom>
        </p:spPr>
      </p:pic>
      <p:pic>
        <p:nvPicPr>
          <p:cNvPr id="3" name="Picture 2" descr="A black and white logo&#10;&#10;Description automatically generated">
            <a:extLst>
              <a:ext uri="{FF2B5EF4-FFF2-40B4-BE49-F238E27FC236}">
                <a16:creationId xmlns:a16="http://schemas.microsoft.com/office/drawing/2014/main" id="{CB691BD2-333A-CCA4-584B-CBA854EB80C0}"/>
              </a:ext>
            </a:extLst>
          </p:cNvPr>
          <p:cNvPicPr>
            <a:picLocks noChangeAspect="1"/>
          </p:cNvPicPr>
          <p:nvPr/>
        </p:nvPicPr>
        <p:blipFill>
          <a:blip r:embed="rId5"/>
          <a:srcRect/>
          <a:stretch/>
        </p:blipFill>
        <p:spPr>
          <a:xfrm>
            <a:off x="5136861" y="5929338"/>
            <a:ext cx="1919361" cy="748551"/>
          </a:xfrm>
          <a:prstGeom prst="rect">
            <a:avLst/>
          </a:prstGeom>
        </p:spPr>
      </p:pic>
      <p:sp>
        <p:nvSpPr>
          <p:cNvPr id="2" name="Title 1">
            <a:extLst>
              <a:ext uri="{FF2B5EF4-FFF2-40B4-BE49-F238E27FC236}">
                <a16:creationId xmlns:a16="http://schemas.microsoft.com/office/drawing/2014/main" id="{A6D0012F-A44B-54CF-81A7-FB26111E543E}"/>
              </a:ext>
            </a:extLst>
          </p:cNvPr>
          <p:cNvSpPr txBox="1">
            <a:spLocks/>
          </p:cNvSpPr>
          <p:nvPr/>
        </p:nvSpPr>
        <p:spPr>
          <a:xfrm>
            <a:off x="2776367" y="124976"/>
            <a:ext cx="6258481" cy="942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How do we tell the story?</a:t>
            </a:r>
          </a:p>
        </p:txBody>
      </p:sp>
    </p:spTree>
    <p:extLst>
      <p:ext uri="{BB962C8B-B14F-4D97-AF65-F5344CB8AC3E}">
        <p14:creationId xmlns:p14="http://schemas.microsoft.com/office/powerpoint/2010/main" val="37434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782A7-0CDD-F594-68F6-C14A83A60ACB}"/>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E8348A8C-932B-AC32-A75F-10E5BF51D3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53" y="5275078"/>
            <a:ext cx="12236447" cy="1582922"/>
          </a:xfrm>
          <a:prstGeom prst="rect">
            <a:avLst/>
          </a:prstGeom>
        </p:spPr>
      </p:pic>
      <p:pic>
        <p:nvPicPr>
          <p:cNvPr id="6" name="Picture 5">
            <a:extLst>
              <a:ext uri="{FF2B5EF4-FFF2-40B4-BE49-F238E27FC236}">
                <a16:creationId xmlns:a16="http://schemas.microsoft.com/office/drawing/2014/main" id="{66B2CA25-EBB3-1E97-2E51-31DC4C70836B}"/>
              </a:ext>
            </a:extLst>
          </p:cNvPr>
          <p:cNvPicPr>
            <a:picLocks noChangeAspect="1"/>
          </p:cNvPicPr>
          <p:nvPr/>
        </p:nvPicPr>
        <p:blipFill>
          <a:blip r:embed="rId4"/>
          <a:srcRect t="12351"/>
          <a:stretch/>
        </p:blipFill>
        <p:spPr>
          <a:xfrm>
            <a:off x="72573" y="859983"/>
            <a:ext cx="12061371" cy="5726309"/>
          </a:xfrm>
          <a:prstGeom prst="rect">
            <a:avLst/>
          </a:prstGeom>
        </p:spPr>
      </p:pic>
      <p:sp>
        <p:nvSpPr>
          <p:cNvPr id="3" name="Title 1">
            <a:extLst>
              <a:ext uri="{FF2B5EF4-FFF2-40B4-BE49-F238E27FC236}">
                <a16:creationId xmlns:a16="http://schemas.microsoft.com/office/drawing/2014/main" id="{C386CC6C-EBF4-AAD8-C0A2-D5982DC36D52}"/>
              </a:ext>
            </a:extLst>
          </p:cNvPr>
          <p:cNvSpPr txBox="1">
            <a:spLocks/>
          </p:cNvSpPr>
          <p:nvPr/>
        </p:nvSpPr>
        <p:spPr>
          <a:xfrm>
            <a:off x="2776367" y="124976"/>
            <a:ext cx="6258481" cy="942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How do we tell the story?</a:t>
            </a:r>
          </a:p>
        </p:txBody>
      </p:sp>
    </p:spTree>
    <p:extLst>
      <p:ext uri="{BB962C8B-B14F-4D97-AF65-F5344CB8AC3E}">
        <p14:creationId xmlns:p14="http://schemas.microsoft.com/office/powerpoint/2010/main" val="420527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518E1-4CE5-670E-C8E3-14593FF5D586}"/>
            </a:ext>
          </a:extLst>
        </p:cNvPr>
        <p:cNvGrpSpPr/>
        <p:nvPr/>
      </p:nvGrpSpPr>
      <p:grpSpPr>
        <a:xfrm>
          <a:off x="0" y="0"/>
          <a:ext cx="0" cy="0"/>
          <a:chOff x="0" y="0"/>
          <a:chExt cx="0" cy="0"/>
        </a:xfrm>
      </p:grpSpPr>
      <p:pic>
        <p:nvPicPr>
          <p:cNvPr id="4" name="Picture 3" descr="A black and white logo&#10;&#10;Description automatically generated">
            <a:extLst>
              <a:ext uri="{FF2B5EF4-FFF2-40B4-BE49-F238E27FC236}">
                <a16:creationId xmlns:a16="http://schemas.microsoft.com/office/drawing/2014/main" id="{FF5D7C86-646C-F462-22C5-48FAE327D89F}"/>
              </a:ext>
            </a:extLst>
          </p:cNvPr>
          <p:cNvPicPr>
            <a:picLocks noChangeAspect="1"/>
          </p:cNvPicPr>
          <p:nvPr/>
        </p:nvPicPr>
        <p:blipFill>
          <a:blip r:embed="rId3"/>
          <a:srcRect/>
          <a:stretch/>
        </p:blipFill>
        <p:spPr>
          <a:xfrm>
            <a:off x="5116266" y="5867554"/>
            <a:ext cx="1919361" cy="748551"/>
          </a:xfrm>
          <a:prstGeom prst="rect">
            <a:avLst/>
          </a:prstGeom>
        </p:spPr>
      </p:pic>
      <p:pic>
        <p:nvPicPr>
          <p:cNvPr id="5" name="Picture 4" descr="A map of different colored areas&#10;&#10;AI-generated content may be incorrect.">
            <a:extLst>
              <a:ext uri="{FF2B5EF4-FFF2-40B4-BE49-F238E27FC236}">
                <a16:creationId xmlns:a16="http://schemas.microsoft.com/office/drawing/2014/main" id="{67946981-6DFB-0DC4-454B-A11EB6B27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2572" y="2743199"/>
            <a:ext cx="5325037" cy="4114801"/>
          </a:xfrm>
          <a:prstGeom prst="rect">
            <a:avLst/>
          </a:prstGeom>
        </p:spPr>
      </p:pic>
      <p:pic>
        <p:nvPicPr>
          <p:cNvPr id="8" name="Picture 7" descr="A map of a city&#10;&#10;AI-generated content may be incorrect.">
            <a:extLst>
              <a:ext uri="{FF2B5EF4-FFF2-40B4-BE49-F238E27FC236}">
                <a16:creationId xmlns:a16="http://schemas.microsoft.com/office/drawing/2014/main" id="{A13C44F2-7A73-A262-1CBC-FB61196EB4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33" y="268941"/>
            <a:ext cx="4214553" cy="5454127"/>
          </a:xfrm>
          <a:prstGeom prst="rect">
            <a:avLst/>
          </a:prstGeom>
        </p:spPr>
      </p:pic>
      <p:pic>
        <p:nvPicPr>
          <p:cNvPr id="3" name="Picture 2" descr="A map of a city&#10;&#10;AI-generated content may be incorrect.">
            <a:extLst>
              <a:ext uri="{FF2B5EF4-FFF2-40B4-BE49-F238E27FC236}">
                <a16:creationId xmlns:a16="http://schemas.microsoft.com/office/drawing/2014/main" id="{E3217DA1-339C-06B7-276E-4F2D5CE77C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3600" y="1250652"/>
            <a:ext cx="5638076" cy="4356695"/>
          </a:xfrm>
          <a:prstGeom prst="rect">
            <a:avLst/>
          </a:prstGeom>
        </p:spPr>
      </p:pic>
      <p:sp>
        <p:nvSpPr>
          <p:cNvPr id="6" name="Title 1">
            <a:extLst>
              <a:ext uri="{FF2B5EF4-FFF2-40B4-BE49-F238E27FC236}">
                <a16:creationId xmlns:a16="http://schemas.microsoft.com/office/drawing/2014/main" id="{3DF1B345-5A98-DD1C-5AC2-59E602F2BBD7}"/>
              </a:ext>
            </a:extLst>
          </p:cNvPr>
          <p:cNvSpPr txBox="1">
            <a:spLocks/>
          </p:cNvSpPr>
          <p:nvPr/>
        </p:nvSpPr>
        <p:spPr>
          <a:xfrm>
            <a:off x="4860541" y="192258"/>
            <a:ext cx="6258481" cy="94267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dirty="0">
                <a:solidFill>
                  <a:schemeClr val="tx2">
                    <a:lumMod val="75000"/>
                    <a:lumOff val="25000"/>
                  </a:schemeClr>
                </a:solidFill>
              </a:rPr>
              <a:t>Assunpink Watershed</a:t>
            </a:r>
            <a:r>
              <a:rPr lang="en-US" sz="5000" dirty="0">
                <a:solidFill>
                  <a:srgbClr val="FF0000"/>
                </a:solidFill>
              </a:rPr>
              <a:t>* Change to maps of Your watershed</a:t>
            </a:r>
          </a:p>
        </p:txBody>
      </p:sp>
    </p:spTree>
    <p:extLst>
      <p:ext uri="{BB962C8B-B14F-4D97-AF65-F5344CB8AC3E}">
        <p14:creationId xmlns:p14="http://schemas.microsoft.com/office/powerpoint/2010/main" val="1815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40FD9F-B588-4DF9-B352-16650250D0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53" y="5275078"/>
            <a:ext cx="12236447" cy="1582922"/>
          </a:xfrm>
          <a:prstGeom prst="rect">
            <a:avLst/>
          </a:prstGeom>
        </p:spPr>
      </p:pic>
      <p:pic>
        <p:nvPicPr>
          <p:cNvPr id="12" name="Picture 11" descr="A building with solar panels on the roof&#10;&#10;Description automatically generated">
            <a:extLst>
              <a:ext uri="{FF2B5EF4-FFF2-40B4-BE49-F238E27FC236}">
                <a16:creationId xmlns:a16="http://schemas.microsoft.com/office/drawing/2014/main" id="{DD0FD89F-D45E-9972-A9F7-10BFFFBA3582}"/>
              </a:ext>
            </a:extLst>
          </p:cNvPr>
          <p:cNvPicPr>
            <a:picLocks noChangeAspect="1"/>
          </p:cNvPicPr>
          <p:nvPr/>
        </p:nvPicPr>
        <p:blipFill>
          <a:blip r:embed="rId4"/>
          <a:stretch>
            <a:fillRect/>
          </a:stretch>
        </p:blipFill>
        <p:spPr>
          <a:xfrm>
            <a:off x="5310263" y="0"/>
            <a:ext cx="6882384" cy="6858000"/>
          </a:xfrm>
          <a:prstGeom prst="rect">
            <a:avLst/>
          </a:prstGeom>
        </p:spPr>
      </p:pic>
      <p:sp>
        <p:nvSpPr>
          <p:cNvPr id="2" name="Content Placeholder 2">
            <a:extLst>
              <a:ext uri="{FF2B5EF4-FFF2-40B4-BE49-F238E27FC236}">
                <a16:creationId xmlns:a16="http://schemas.microsoft.com/office/drawing/2014/main" id="{014107EC-3DA2-690D-24C2-F7404CAD30DA}"/>
              </a:ext>
            </a:extLst>
          </p:cNvPr>
          <p:cNvSpPr>
            <a:spLocks noGrp="1"/>
          </p:cNvSpPr>
          <p:nvPr>
            <p:ph idx="1"/>
          </p:nvPr>
        </p:nvSpPr>
        <p:spPr>
          <a:xfrm>
            <a:off x="640080" y="2872899"/>
            <a:ext cx="4243589" cy="3320668"/>
          </a:xfrm>
        </p:spPr>
        <p:txBody>
          <a:bodyPr>
            <a:normAutofit/>
          </a:bodyPr>
          <a:lstStyle/>
          <a:p>
            <a:pPr marL="0" indent="0">
              <a:buNone/>
            </a:pPr>
            <a:r>
              <a:rPr lang="en-US" sz="2200">
                <a:latin typeface="Open Sans" pitchFamily="2" charset="0"/>
                <a:ea typeface="Open Sans" pitchFamily="2" charset="0"/>
                <a:cs typeface="Open Sans" pitchFamily="2" charset="0"/>
              </a:rPr>
              <a:t>Our Mission: </a:t>
            </a:r>
            <a:r>
              <a:rPr lang="en-US" sz="2200" b="1">
                <a:latin typeface="Open Sans" pitchFamily="2" charset="0"/>
                <a:ea typeface="Open Sans" pitchFamily="2" charset="0"/>
                <a:cs typeface="Open Sans" pitchFamily="2" charset="0"/>
              </a:rPr>
              <a:t>Keeping water clean, safe and healthy is the heart of our mission</a:t>
            </a:r>
            <a:r>
              <a:rPr lang="en-US" sz="2200">
                <a:latin typeface="Open Sans" pitchFamily="2" charset="0"/>
                <a:ea typeface="Open Sans" pitchFamily="2" charset="0"/>
                <a:cs typeface="Open Sans" pitchFamily="2" charset="0"/>
              </a:rPr>
              <a:t>. We work to protect and restore our water and natural environment in central New Jersey through conservation, advocacy, science and education.</a:t>
            </a:r>
          </a:p>
        </p:txBody>
      </p:sp>
      <p:sp>
        <p:nvSpPr>
          <p:cNvPr id="3" name="Title 1">
            <a:extLst>
              <a:ext uri="{FF2B5EF4-FFF2-40B4-BE49-F238E27FC236}">
                <a16:creationId xmlns:a16="http://schemas.microsoft.com/office/drawing/2014/main" id="{453289D3-4C49-9408-5C7E-39F4F24B2B03}"/>
              </a:ext>
            </a:extLst>
          </p:cNvPr>
          <p:cNvSpPr>
            <a:spLocks noGrp="1"/>
          </p:cNvSpPr>
          <p:nvPr>
            <p:ph type="title"/>
          </p:nvPr>
        </p:nvSpPr>
        <p:spPr>
          <a:xfrm>
            <a:off x="728364" y="664433"/>
            <a:ext cx="4368602" cy="1956841"/>
          </a:xfrm>
        </p:spPr>
        <p:txBody>
          <a:bodyPr anchor="b">
            <a:normAutofit fontScale="90000"/>
          </a:bodyPr>
          <a:lstStyle/>
          <a:p>
            <a:r>
              <a:rPr lang="en-US" sz="5400" b="1">
                <a:solidFill>
                  <a:schemeClr val="tx2">
                    <a:lumMod val="90000"/>
                    <a:lumOff val="10000"/>
                  </a:schemeClr>
                </a:solidFill>
                <a:latin typeface="Open Sans" pitchFamily="2" charset="0"/>
                <a:ea typeface="Open Sans" pitchFamily="2" charset="0"/>
                <a:cs typeface="Open Sans" pitchFamily="2" charset="0"/>
              </a:rPr>
              <a:t>The Watershed Institute </a:t>
            </a:r>
          </a:p>
        </p:txBody>
      </p:sp>
    </p:spTree>
    <p:extLst>
      <p:ext uri="{BB962C8B-B14F-4D97-AF65-F5344CB8AC3E}">
        <p14:creationId xmlns:p14="http://schemas.microsoft.com/office/powerpoint/2010/main" val="366134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E678E64-A955-5AF7-6070-E567FA2BA002}"/>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30211725-7ADE-B14E-3C95-3FA53E06F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53" y="5275078"/>
            <a:ext cx="12236447" cy="1582922"/>
          </a:xfrm>
          <a:prstGeom prst="rect">
            <a:avLst/>
          </a:prstGeom>
        </p:spPr>
      </p:pic>
      <p:pic>
        <p:nvPicPr>
          <p:cNvPr id="3" name="Picture 2" descr="A black and white logo&#10;&#10;Description automatically generated">
            <a:extLst>
              <a:ext uri="{FF2B5EF4-FFF2-40B4-BE49-F238E27FC236}">
                <a16:creationId xmlns:a16="http://schemas.microsoft.com/office/drawing/2014/main" id="{7A94A97C-D415-C068-AF52-F05D9400D77D}"/>
              </a:ext>
            </a:extLst>
          </p:cNvPr>
          <p:cNvPicPr>
            <a:picLocks noChangeAspect="1"/>
          </p:cNvPicPr>
          <p:nvPr/>
        </p:nvPicPr>
        <p:blipFill>
          <a:blip r:embed="rId4"/>
          <a:srcRect/>
          <a:stretch/>
        </p:blipFill>
        <p:spPr>
          <a:xfrm>
            <a:off x="5136861" y="5929338"/>
            <a:ext cx="1919361" cy="748551"/>
          </a:xfrm>
          <a:prstGeom prst="rect">
            <a:avLst/>
          </a:prstGeom>
        </p:spPr>
      </p:pic>
      <p:sp>
        <p:nvSpPr>
          <p:cNvPr id="2" name="Title 1">
            <a:extLst>
              <a:ext uri="{FF2B5EF4-FFF2-40B4-BE49-F238E27FC236}">
                <a16:creationId xmlns:a16="http://schemas.microsoft.com/office/drawing/2014/main" id="{B3D5D763-E14E-B964-EBB4-B7FAD92E3081}"/>
              </a:ext>
            </a:extLst>
          </p:cNvPr>
          <p:cNvSpPr txBox="1">
            <a:spLocks/>
          </p:cNvSpPr>
          <p:nvPr/>
        </p:nvSpPr>
        <p:spPr>
          <a:xfrm>
            <a:off x="3687134" y="0"/>
            <a:ext cx="4817731"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What can we do?</a:t>
            </a:r>
          </a:p>
        </p:txBody>
      </p:sp>
      <p:pic>
        <p:nvPicPr>
          <p:cNvPr id="5" name="Picture 4" descr="A group of people outside&#10;&#10;AI-generated content may be incorrect.">
            <a:extLst>
              <a:ext uri="{FF2B5EF4-FFF2-40B4-BE49-F238E27FC236}">
                <a16:creationId xmlns:a16="http://schemas.microsoft.com/office/drawing/2014/main" id="{DB7A3BD7-0DB3-0DA0-44CC-DD593A877D70}"/>
              </a:ext>
            </a:extLst>
          </p:cNvPr>
          <p:cNvPicPr>
            <a:picLocks noChangeAspect="1"/>
          </p:cNvPicPr>
          <p:nvPr/>
        </p:nvPicPr>
        <p:blipFill>
          <a:blip r:embed="rId5">
            <a:extLst>
              <a:ext uri="{28A0092B-C50C-407E-A947-70E740481C1C}">
                <a14:useLocalDpi xmlns:a14="http://schemas.microsoft.com/office/drawing/2010/main" val="0"/>
              </a:ext>
            </a:extLst>
          </a:blip>
          <a:srcRect l="10227" r="9697"/>
          <a:stretch/>
        </p:blipFill>
        <p:spPr>
          <a:xfrm>
            <a:off x="-20053" y="815280"/>
            <a:ext cx="6386791" cy="4474732"/>
          </a:xfrm>
          <a:prstGeom prst="rect">
            <a:avLst/>
          </a:prstGeom>
        </p:spPr>
      </p:pic>
      <p:pic>
        <p:nvPicPr>
          <p:cNvPr id="7" name="Picture 6" descr="A group of people standing outside&#10;&#10;AI-generated content may be incorrect.">
            <a:extLst>
              <a:ext uri="{FF2B5EF4-FFF2-40B4-BE49-F238E27FC236}">
                <a16:creationId xmlns:a16="http://schemas.microsoft.com/office/drawing/2014/main" id="{208EB341-2243-FC27-164E-DF34B953D544}"/>
              </a:ext>
            </a:extLst>
          </p:cNvPr>
          <p:cNvPicPr>
            <a:picLocks noChangeAspect="1"/>
          </p:cNvPicPr>
          <p:nvPr/>
        </p:nvPicPr>
        <p:blipFill>
          <a:blip r:embed="rId6">
            <a:extLst>
              <a:ext uri="{28A0092B-C50C-407E-A947-70E740481C1C}">
                <a14:useLocalDpi xmlns:a14="http://schemas.microsoft.com/office/drawing/2010/main" val="0"/>
              </a:ext>
            </a:extLst>
          </a:blip>
          <a:srcRect l="10439" r="9700"/>
          <a:stretch/>
        </p:blipFill>
        <p:spPr>
          <a:xfrm>
            <a:off x="6095999" y="788271"/>
            <a:ext cx="6386791" cy="4486807"/>
          </a:xfrm>
          <a:prstGeom prst="rect">
            <a:avLst/>
          </a:prstGeom>
        </p:spPr>
      </p:pic>
    </p:spTree>
    <p:extLst>
      <p:ext uri="{BB962C8B-B14F-4D97-AF65-F5344CB8AC3E}">
        <p14:creationId xmlns:p14="http://schemas.microsoft.com/office/powerpoint/2010/main" val="127937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D97A9-4C6A-B186-6802-C973737B8C63}"/>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C4CD0E7B-25A1-0179-5067-BA242F82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53" y="5275078"/>
            <a:ext cx="12236447" cy="1582922"/>
          </a:xfrm>
          <a:prstGeom prst="rect">
            <a:avLst/>
          </a:prstGeom>
        </p:spPr>
      </p:pic>
      <p:pic>
        <p:nvPicPr>
          <p:cNvPr id="3" name="Picture 2" descr="A black and white logo&#10;&#10;Description automatically generated">
            <a:extLst>
              <a:ext uri="{FF2B5EF4-FFF2-40B4-BE49-F238E27FC236}">
                <a16:creationId xmlns:a16="http://schemas.microsoft.com/office/drawing/2014/main" id="{9A316241-F864-5746-034A-67D5B7DA0E47}"/>
              </a:ext>
            </a:extLst>
          </p:cNvPr>
          <p:cNvPicPr>
            <a:picLocks noChangeAspect="1"/>
          </p:cNvPicPr>
          <p:nvPr/>
        </p:nvPicPr>
        <p:blipFill>
          <a:blip r:embed="rId4"/>
          <a:srcRect/>
          <a:stretch/>
        </p:blipFill>
        <p:spPr>
          <a:xfrm>
            <a:off x="5136861" y="5929338"/>
            <a:ext cx="1919361" cy="748551"/>
          </a:xfrm>
          <a:prstGeom prst="rect">
            <a:avLst/>
          </a:prstGeom>
        </p:spPr>
      </p:pic>
      <p:sp>
        <p:nvSpPr>
          <p:cNvPr id="2" name="Title 1">
            <a:extLst>
              <a:ext uri="{FF2B5EF4-FFF2-40B4-BE49-F238E27FC236}">
                <a16:creationId xmlns:a16="http://schemas.microsoft.com/office/drawing/2014/main" id="{329CAEA1-8289-FB92-3BD8-370DD0951F5E}"/>
              </a:ext>
            </a:extLst>
          </p:cNvPr>
          <p:cNvSpPr txBox="1">
            <a:spLocks/>
          </p:cNvSpPr>
          <p:nvPr/>
        </p:nvSpPr>
        <p:spPr>
          <a:xfrm>
            <a:off x="3687134" y="0"/>
            <a:ext cx="4817731"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What can we do?</a:t>
            </a:r>
          </a:p>
        </p:txBody>
      </p:sp>
      <p:pic>
        <p:nvPicPr>
          <p:cNvPr id="6" name="Picture 5" descr="A group of people holding a sign&#10;&#10;AI-generated content may be incorrect.">
            <a:extLst>
              <a:ext uri="{FF2B5EF4-FFF2-40B4-BE49-F238E27FC236}">
                <a16:creationId xmlns:a16="http://schemas.microsoft.com/office/drawing/2014/main" id="{2A47E0F0-F25E-1B3B-068B-605F4440A6DB}"/>
              </a:ext>
            </a:extLst>
          </p:cNvPr>
          <p:cNvPicPr>
            <a:picLocks noChangeAspect="1"/>
          </p:cNvPicPr>
          <p:nvPr/>
        </p:nvPicPr>
        <p:blipFill>
          <a:blip r:embed="rId5">
            <a:extLst>
              <a:ext uri="{28A0092B-C50C-407E-A947-70E740481C1C}">
                <a14:useLocalDpi xmlns:a14="http://schemas.microsoft.com/office/drawing/2010/main" val="0"/>
              </a:ext>
            </a:extLst>
          </a:blip>
          <a:srcRect t="6360"/>
          <a:stretch/>
        </p:blipFill>
        <p:spPr>
          <a:xfrm>
            <a:off x="0" y="841833"/>
            <a:ext cx="6347581" cy="4457894"/>
          </a:xfrm>
          <a:prstGeom prst="rect">
            <a:avLst/>
          </a:prstGeom>
        </p:spPr>
      </p:pic>
      <p:pic>
        <p:nvPicPr>
          <p:cNvPr id="9" name="Picture 8" descr="A person standing in front of a large screen&#10;&#10;AI-generated content may be incorrect.">
            <a:extLst>
              <a:ext uri="{FF2B5EF4-FFF2-40B4-BE49-F238E27FC236}">
                <a16:creationId xmlns:a16="http://schemas.microsoft.com/office/drawing/2014/main" id="{3C0B28F9-D437-D13D-91D4-3F0876014C1F}"/>
              </a:ext>
            </a:extLst>
          </p:cNvPr>
          <p:cNvPicPr>
            <a:picLocks noChangeAspect="1"/>
          </p:cNvPicPr>
          <p:nvPr/>
        </p:nvPicPr>
        <p:blipFill>
          <a:blip r:embed="rId6">
            <a:extLst>
              <a:ext uri="{28A0092B-C50C-407E-A947-70E740481C1C}">
                <a14:useLocalDpi xmlns:a14="http://schemas.microsoft.com/office/drawing/2010/main" val="0"/>
              </a:ext>
            </a:extLst>
          </a:blip>
          <a:srcRect l="7239" b="4959"/>
          <a:stretch/>
        </p:blipFill>
        <p:spPr>
          <a:xfrm>
            <a:off x="6347581" y="820903"/>
            <a:ext cx="6007592" cy="4454175"/>
          </a:xfrm>
          <a:prstGeom prst="rect">
            <a:avLst/>
          </a:prstGeom>
        </p:spPr>
      </p:pic>
    </p:spTree>
    <p:extLst>
      <p:ext uri="{BB962C8B-B14F-4D97-AF65-F5344CB8AC3E}">
        <p14:creationId xmlns:p14="http://schemas.microsoft.com/office/powerpoint/2010/main" val="131483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900DD-69C1-B2B3-BB9D-9C803819F7CE}"/>
            </a:ext>
          </a:extLst>
        </p:cNvPr>
        <p:cNvGrpSpPr/>
        <p:nvPr/>
      </p:nvGrpSpPr>
      <p:grpSpPr>
        <a:xfrm>
          <a:off x="0" y="0"/>
          <a:ext cx="0" cy="0"/>
          <a:chOff x="0" y="0"/>
          <a:chExt cx="0" cy="0"/>
        </a:xfrm>
      </p:grpSpPr>
      <p:pic>
        <p:nvPicPr>
          <p:cNvPr id="9" name="Picture 8" descr="A person standing at a podium with a microphone in front of a person&#10;&#10;AI-generated content may be incorrect.">
            <a:extLst>
              <a:ext uri="{FF2B5EF4-FFF2-40B4-BE49-F238E27FC236}">
                <a16:creationId xmlns:a16="http://schemas.microsoft.com/office/drawing/2014/main" id="{8912DFB5-7B96-2B68-9F9B-8BDF91F33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123" y="783507"/>
            <a:ext cx="6538247" cy="4401516"/>
          </a:xfrm>
          <a:prstGeom prst="rect">
            <a:avLst/>
          </a:prstGeom>
        </p:spPr>
      </p:pic>
      <p:pic>
        <p:nvPicPr>
          <p:cNvPr id="6" name="Picture 5" descr="A group of people sitting at a table&#10;&#10;AI-generated content may be incorrect.">
            <a:extLst>
              <a:ext uri="{FF2B5EF4-FFF2-40B4-BE49-F238E27FC236}">
                <a16:creationId xmlns:a16="http://schemas.microsoft.com/office/drawing/2014/main" id="{98102ACA-07F1-93A3-80F3-04E42C942094}"/>
              </a:ext>
            </a:extLst>
          </p:cNvPr>
          <p:cNvPicPr>
            <a:picLocks noChangeAspect="1"/>
          </p:cNvPicPr>
          <p:nvPr/>
        </p:nvPicPr>
        <p:blipFill>
          <a:blip r:embed="rId4">
            <a:extLst>
              <a:ext uri="{28A0092B-C50C-407E-A947-70E740481C1C}">
                <a14:useLocalDpi xmlns:a14="http://schemas.microsoft.com/office/drawing/2010/main" val="0"/>
              </a:ext>
            </a:extLst>
          </a:blip>
          <a:srcRect l="25833" t="7015" r="22262" b="9636"/>
          <a:stretch/>
        </p:blipFill>
        <p:spPr>
          <a:xfrm>
            <a:off x="0" y="783507"/>
            <a:ext cx="6197598" cy="4837809"/>
          </a:xfrm>
          <a:prstGeom prst="rect">
            <a:avLst/>
          </a:prstGeom>
        </p:spPr>
      </p:pic>
      <p:pic>
        <p:nvPicPr>
          <p:cNvPr id="19" name="Picture 18">
            <a:extLst>
              <a:ext uri="{FF2B5EF4-FFF2-40B4-BE49-F238E27FC236}">
                <a16:creationId xmlns:a16="http://schemas.microsoft.com/office/drawing/2014/main" id="{0BA65A45-C3BC-A861-5B26-4244E16988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053" y="5275078"/>
            <a:ext cx="12236447" cy="1582922"/>
          </a:xfrm>
          <a:prstGeom prst="rect">
            <a:avLst/>
          </a:prstGeom>
        </p:spPr>
      </p:pic>
      <p:pic>
        <p:nvPicPr>
          <p:cNvPr id="3" name="Picture 2" descr="A black and white logo&#10;&#10;Description automatically generated">
            <a:extLst>
              <a:ext uri="{FF2B5EF4-FFF2-40B4-BE49-F238E27FC236}">
                <a16:creationId xmlns:a16="http://schemas.microsoft.com/office/drawing/2014/main" id="{009B5B29-BF01-68A9-E722-6ED0D257CE03}"/>
              </a:ext>
            </a:extLst>
          </p:cNvPr>
          <p:cNvPicPr>
            <a:picLocks noChangeAspect="1"/>
          </p:cNvPicPr>
          <p:nvPr/>
        </p:nvPicPr>
        <p:blipFill>
          <a:blip r:embed="rId6"/>
          <a:srcRect/>
          <a:stretch/>
        </p:blipFill>
        <p:spPr>
          <a:xfrm>
            <a:off x="5136861" y="5929338"/>
            <a:ext cx="1919361" cy="748551"/>
          </a:xfrm>
          <a:prstGeom prst="rect">
            <a:avLst/>
          </a:prstGeom>
        </p:spPr>
      </p:pic>
      <p:sp>
        <p:nvSpPr>
          <p:cNvPr id="2" name="Title 1">
            <a:extLst>
              <a:ext uri="{FF2B5EF4-FFF2-40B4-BE49-F238E27FC236}">
                <a16:creationId xmlns:a16="http://schemas.microsoft.com/office/drawing/2014/main" id="{D3B4CEFB-4710-703B-94BB-7C64147AE35A}"/>
              </a:ext>
            </a:extLst>
          </p:cNvPr>
          <p:cNvSpPr txBox="1">
            <a:spLocks/>
          </p:cNvSpPr>
          <p:nvPr/>
        </p:nvSpPr>
        <p:spPr>
          <a:xfrm>
            <a:off x="3687134" y="0"/>
            <a:ext cx="4817731"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What can we do?</a:t>
            </a:r>
          </a:p>
        </p:txBody>
      </p:sp>
    </p:spTree>
    <p:extLst>
      <p:ext uri="{BB962C8B-B14F-4D97-AF65-F5344CB8AC3E}">
        <p14:creationId xmlns:p14="http://schemas.microsoft.com/office/powerpoint/2010/main" val="35196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7DF882-2C28-C7B1-888B-1E1E59A515B2}"/>
            </a:ext>
          </a:extLst>
        </p:cNvPr>
        <p:cNvGrpSpPr/>
        <p:nvPr/>
      </p:nvGrpSpPr>
      <p:grpSpPr>
        <a:xfrm>
          <a:off x="0" y="0"/>
          <a:ext cx="0" cy="0"/>
          <a:chOff x="0" y="0"/>
          <a:chExt cx="0" cy="0"/>
        </a:xfrm>
      </p:grpSpPr>
      <p:sp>
        <p:nvSpPr>
          <p:cNvPr id="1040" name="Rectangle 1039">
            <a:extLst>
              <a:ext uri="{FF2B5EF4-FFF2-40B4-BE49-F238E27FC236}">
                <a16:creationId xmlns:a16="http://schemas.microsoft.com/office/drawing/2014/main" id="{1196A3CA-42FD-8863-1C56-F9DA90C4F6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 stream flowing through the woods&#10;&#10;Description automatically generated">
            <a:extLst>
              <a:ext uri="{FF2B5EF4-FFF2-40B4-BE49-F238E27FC236}">
                <a16:creationId xmlns:a16="http://schemas.microsoft.com/office/drawing/2014/main" id="{2FB1E1A2-945B-8B5D-7CC5-B048008BE03C}"/>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l="469"/>
          <a:stretch/>
        </p:blipFill>
        <p:spPr bwMode="auto">
          <a:xfrm>
            <a:off x="47517" y="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8FAC2D-E5D7-4C67-ADD2-909D2AA77C3B}"/>
              </a:ext>
            </a:extLst>
          </p:cNvPr>
          <p:cNvSpPr>
            <a:spLocks noGrp="1"/>
          </p:cNvSpPr>
          <p:nvPr>
            <p:ph type="ctrTitle"/>
          </p:nvPr>
        </p:nvSpPr>
        <p:spPr>
          <a:xfrm>
            <a:off x="1524000" y="1122363"/>
            <a:ext cx="9144000" cy="3063240"/>
          </a:xfrm>
        </p:spPr>
        <p:txBody>
          <a:bodyPr>
            <a:normAutofit fontScale="90000"/>
          </a:bodyPr>
          <a:lstStyle/>
          <a:p>
            <a:r>
              <a:rPr lang="en-US" sz="6600">
                <a:solidFill>
                  <a:schemeClr val="bg1"/>
                </a:solidFill>
              </a:rPr>
              <a:t>Driving Question:</a:t>
            </a:r>
            <a:br>
              <a:rPr lang="en-US" sz="6600">
                <a:solidFill>
                  <a:schemeClr val="bg1"/>
                </a:solidFill>
              </a:rPr>
            </a:br>
            <a:r>
              <a:rPr lang="en-US" sz="6600">
                <a:solidFill>
                  <a:schemeClr val="bg1"/>
                </a:solidFill>
              </a:rPr>
              <a:t> </a:t>
            </a:r>
            <a:r>
              <a:rPr lang="en-US" i="1">
                <a:solidFill>
                  <a:schemeClr val="bg1"/>
                </a:solidFill>
              </a:rPr>
              <a:t>How does human activity affect the quality of water in our watershed? </a:t>
            </a:r>
            <a:endParaRPr lang="en-US" sz="6600" i="1">
              <a:solidFill>
                <a:schemeClr val="bg1"/>
              </a:solidFill>
            </a:endParaRPr>
          </a:p>
        </p:txBody>
      </p:sp>
      <p:sp>
        <p:nvSpPr>
          <p:cNvPr id="1042" name="sketchy line">
            <a:extLst>
              <a:ext uri="{FF2B5EF4-FFF2-40B4-BE49-F238E27FC236}">
                <a16:creationId xmlns:a16="http://schemas.microsoft.com/office/drawing/2014/main" id="{9D086B04-0235-F6F6-E152-3964BDC87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27130F7-B02C-B2B4-B9FA-C0580235B27A}"/>
              </a:ext>
            </a:extLst>
          </p:cNvPr>
          <p:cNvGrpSpPr/>
          <p:nvPr/>
        </p:nvGrpSpPr>
        <p:grpSpPr>
          <a:xfrm>
            <a:off x="-20053" y="5275078"/>
            <a:ext cx="12236447" cy="1582922"/>
            <a:chOff x="0" y="5275078"/>
            <a:chExt cx="12236447" cy="1582922"/>
          </a:xfrm>
        </p:grpSpPr>
        <p:pic>
          <p:nvPicPr>
            <p:cNvPr id="7" name="Picture 6">
              <a:extLst>
                <a:ext uri="{FF2B5EF4-FFF2-40B4-BE49-F238E27FC236}">
                  <a16:creationId xmlns:a16="http://schemas.microsoft.com/office/drawing/2014/main" id="{6247B672-C9B6-F4C1-31CC-A101FDF0D7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75078"/>
              <a:ext cx="12236447" cy="1582922"/>
            </a:xfrm>
            <a:prstGeom prst="rect">
              <a:avLst/>
            </a:prstGeom>
          </p:spPr>
        </p:pic>
        <p:pic>
          <p:nvPicPr>
            <p:cNvPr id="8" name="Picture 7">
              <a:extLst>
                <a:ext uri="{FF2B5EF4-FFF2-40B4-BE49-F238E27FC236}">
                  <a16:creationId xmlns:a16="http://schemas.microsoft.com/office/drawing/2014/main" id="{6093FE22-828E-27E7-B38E-CA3AA91AE021}"/>
                </a:ext>
              </a:extLst>
            </p:cNvPr>
            <p:cNvPicPr>
              <a:picLocks noChangeAspect="1"/>
            </p:cNvPicPr>
            <p:nvPr/>
          </p:nvPicPr>
          <p:blipFill>
            <a:blip r:embed="rId5"/>
            <a:srcRect/>
            <a:stretch/>
          </p:blipFill>
          <p:spPr>
            <a:xfrm>
              <a:off x="5136319" y="5867554"/>
              <a:ext cx="1919361" cy="748551"/>
            </a:xfrm>
            <a:prstGeom prst="rect">
              <a:avLst/>
            </a:prstGeom>
          </p:spPr>
        </p:pic>
      </p:grpSp>
    </p:spTree>
    <p:extLst>
      <p:ext uri="{BB962C8B-B14F-4D97-AF65-F5344CB8AC3E}">
        <p14:creationId xmlns:p14="http://schemas.microsoft.com/office/powerpoint/2010/main" val="65724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A5E74A-0648-70FE-5840-3945B4941D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53" y="5275078"/>
            <a:ext cx="12236447" cy="1582922"/>
          </a:xfrm>
          <a:prstGeom prst="rect">
            <a:avLst/>
          </a:prstGeom>
        </p:spPr>
      </p:pic>
      <p:sp>
        <p:nvSpPr>
          <p:cNvPr id="10" name="TextBox 9">
            <a:extLst>
              <a:ext uri="{FF2B5EF4-FFF2-40B4-BE49-F238E27FC236}">
                <a16:creationId xmlns:a16="http://schemas.microsoft.com/office/drawing/2014/main" id="{F8E6D404-22D9-1663-D71D-A82D60C6325E}"/>
              </a:ext>
            </a:extLst>
          </p:cNvPr>
          <p:cNvSpPr txBox="1"/>
          <p:nvPr/>
        </p:nvSpPr>
        <p:spPr>
          <a:xfrm>
            <a:off x="4152247" y="1150700"/>
            <a:ext cx="6762307" cy="1938992"/>
          </a:xfrm>
          <a:prstGeom prst="rect">
            <a:avLst/>
          </a:prstGeom>
          <a:noFill/>
        </p:spPr>
        <p:txBody>
          <a:bodyPr wrap="square" rtlCol="0">
            <a:spAutoFit/>
          </a:bodyPr>
          <a:lstStyle/>
          <a:p>
            <a:r>
              <a:rPr lang="en-US" sz="2400" b="0" i="0">
                <a:solidFill>
                  <a:srgbClr val="000000"/>
                </a:solidFill>
                <a:effectLst/>
                <a:latin typeface="Open Sans" pitchFamily="2" charset="0"/>
                <a:ea typeface="Open Sans" pitchFamily="2" charset="0"/>
                <a:cs typeface="Open Sans" pitchFamily="2" charset="0"/>
              </a:rPr>
              <a:t>Trace the journey of water through the Assunpink watershed, exploring its origins, movement, and interactions with both natural and human systems to answer our driving question.</a:t>
            </a:r>
            <a:endParaRPr lang="en-US" sz="2400">
              <a:latin typeface="Open Sans" pitchFamily="2" charset="0"/>
              <a:ea typeface="Open Sans" pitchFamily="2" charset="0"/>
              <a:cs typeface="Open Sans" pitchFamily="2" charset="0"/>
            </a:endParaRPr>
          </a:p>
        </p:txBody>
      </p:sp>
      <p:sp>
        <p:nvSpPr>
          <p:cNvPr id="11" name="TextBox 10">
            <a:extLst>
              <a:ext uri="{FF2B5EF4-FFF2-40B4-BE49-F238E27FC236}">
                <a16:creationId xmlns:a16="http://schemas.microsoft.com/office/drawing/2014/main" id="{A5AC7D5B-B726-8B47-EE45-C6160225E682}"/>
              </a:ext>
            </a:extLst>
          </p:cNvPr>
          <p:cNvSpPr txBox="1"/>
          <p:nvPr/>
        </p:nvSpPr>
        <p:spPr>
          <a:xfrm>
            <a:off x="4152247" y="3409180"/>
            <a:ext cx="6762307" cy="1569660"/>
          </a:xfrm>
          <a:prstGeom prst="rect">
            <a:avLst/>
          </a:prstGeom>
          <a:noFill/>
        </p:spPr>
        <p:txBody>
          <a:bodyPr wrap="square" rtlCol="0">
            <a:spAutoFit/>
          </a:bodyPr>
          <a:lstStyle/>
          <a:p>
            <a:pPr marL="342900" indent="-342900">
              <a:buFont typeface="Arial" panose="020B0604020202020204" pitchFamily="34" charset="0"/>
              <a:buChar char="•"/>
            </a:pPr>
            <a:r>
              <a:rPr lang="en-US" sz="2400" b="0" i="0">
                <a:solidFill>
                  <a:srgbClr val="000000"/>
                </a:solidFill>
                <a:effectLst/>
                <a:latin typeface="Segoe UI" panose="020B0502040204020203" pitchFamily="34" charset="0"/>
              </a:rPr>
              <a:t>Stream Tables</a:t>
            </a:r>
          </a:p>
          <a:p>
            <a:pPr marL="800100" lvl="1" indent="-342900">
              <a:buFont typeface="Arial" panose="020B0604020202020204" pitchFamily="34" charset="0"/>
              <a:buChar char="•"/>
            </a:pPr>
            <a:r>
              <a:rPr lang="en-US" sz="2400" b="0" i="0">
                <a:solidFill>
                  <a:srgbClr val="000000"/>
                </a:solidFill>
                <a:effectLst/>
                <a:latin typeface="Segoe UI" panose="020B0502040204020203" pitchFamily="34" charset="0"/>
              </a:rPr>
              <a:t>Stormwater infrastructure </a:t>
            </a:r>
          </a:p>
          <a:p>
            <a:pPr marL="342900" indent="-342900">
              <a:buFont typeface="Arial" panose="020B0604020202020204" pitchFamily="34" charset="0"/>
              <a:buChar char="•"/>
            </a:pPr>
            <a:r>
              <a:rPr lang="en-US" sz="2400" b="0" i="0">
                <a:solidFill>
                  <a:srgbClr val="000000"/>
                </a:solidFill>
                <a:effectLst/>
                <a:latin typeface="Segoe UI" panose="020B0502040204020203" pitchFamily="34" charset="0"/>
              </a:rPr>
              <a:t>Water quality data collection and analysis </a:t>
            </a:r>
          </a:p>
          <a:p>
            <a:pPr marL="342900" indent="-342900">
              <a:buFont typeface="Arial" panose="020B0604020202020204" pitchFamily="34" charset="0"/>
              <a:buChar char="•"/>
            </a:pPr>
            <a:r>
              <a:rPr lang="en-US" sz="2400" b="0" i="0">
                <a:solidFill>
                  <a:srgbClr val="000000"/>
                </a:solidFill>
                <a:effectLst/>
                <a:latin typeface="Segoe UI" panose="020B0502040204020203" pitchFamily="34" charset="0"/>
              </a:rPr>
              <a:t>Environmental Action Project</a:t>
            </a:r>
            <a:endParaRPr lang="en-US" sz="2400">
              <a:latin typeface="Open Sans" pitchFamily="2" charset="0"/>
              <a:ea typeface="Open Sans" pitchFamily="2" charset="0"/>
              <a:cs typeface="Open Sans" pitchFamily="2" charset="0"/>
            </a:endParaRPr>
          </a:p>
        </p:txBody>
      </p:sp>
      <p:sp>
        <p:nvSpPr>
          <p:cNvPr id="12" name="Oval 11">
            <a:extLst>
              <a:ext uri="{FF2B5EF4-FFF2-40B4-BE49-F238E27FC236}">
                <a16:creationId xmlns:a16="http://schemas.microsoft.com/office/drawing/2014/main" id="{1AB3CA68-C574-0E79-A53B-D7F8B059F9E5}"/>
              </a:ext>
            </a:extLst>
          </p:cNvPr>
          <p:cNvSpPr/>
          <p:nvPr/>
        </p:nvSpPr>
        <p:spPr>
          <a:xfrm>
            <a:off x="864782" y="1093350"/>
            <a:ext cx="2718390" cy="1967024"/>
          </a:xfrm>
          <a:prstGeom prst="ellipse">
            <a:avLst/>
          </a:prstGeom>
          <a:solidFill>
            <a:schemeClr val="tx2">
              <a:lumMod val="10000"/>
              <a:lumOff val="90000"/>
            </a:schemeClr>
          </a:solid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C1319-1B8B-7D81-6160-C3751D79BE38}"/>
              </a:ext>
            </a:extLst>
          </p:cNvPr>
          <p:cNvSpPr txBox="1"/>
          <p:nvPr/>
        </p:nvSpPr>
        <p:spPr>
          <a:xfrm>
            <a:off x="873835" y="1735476"/>
            <a:ext cx="2638909" cy="769441"/>
          </a:xfrm>
          <a:prstGeom prst="rect">
            <a:avLst/>
          </a:prstGeom>
          <a:noFill/>
        </p:spPr>
        <p:txBody>
          <a:bodyPr wrap="square" rtlCol="0">
            <a:spAutoFit/>
          </a:bodyPr>
          <a:lstStyle/>
          <a:p>
            <a:r>
              <a:rPr lang="en-US" sz="4400">
                <a:solidFill>
                  <a:srgbClr val="0070C0"/>
                </a:solidFill>
                <a:latin typeface="Open Sans" pitchFamily="2" charset="0"/>
                <a:ea typeface="Open Sans" pitchFamily="2" charset="0"/>
                <a:cs typeface="Open Sans" pitchFamily="2" charset="0"/>
              </a:rPr>
              <a:t>Objective</a:t>
            </a:r>
          </a:p>
        </p:txBody>
      </p:sp>
      <p:sp>
        <p:nvSpPr>
          <p:cNvPr id="13" name="Oval 12">
            <a:extLst>
              <a:ext uri="{FF2B5EF4-FFF2-40B4-BE49-F238E27FC236}">
                <a16:creationId xmlns:a16="http://schemas.microsoft.com/office/drawing/2014/main" id="{66FCEB5C-C33B-6F4B-3419-2BA800650B56}"/>
              </a:ext>
            </a:extLst>
          </p:cNvPr>
          <p:cNvSpPr/>
          <p:nvPr/>
        </p:nvSpPr>
        <p:spPr>
          <a:xfrm>
            <a:off x="864782" y="3357751"/>
            <a:ext cx="2718390" cy="1920240"/>
          </a:xfrm>
          <a:prstGeom prst="ellipse">
            <a:avLst/>
          </a:prstGeom>
          <a:solidFill>
            <a:schemeClr val="tx2">
              <a:lumMod val="10000"/>
              <a:lumOff val="90000"/>
            </a:schemeClr>
          </a:solid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1EB27D1-158B-552C-3430-9778F9B172D8}"/>
              </a:ext>
            </a:extLst>
          </p:cNvPr>
          <p:cNvSpPr txBox="1"/>
          <p:nvPr/>
        </p:nvSpPr>
        <p:spPr>
          <a:xfrm>
            <a:off x="1068305" y="3951264"/>
            <a:ext cx="2313002" cy="769441"/>
          </a:xfrm>
          <a:prstGeom prst="rect">
            <a:avLst/>
          </a:prstGeom>
          <a:noFill/>
        </p:spPr>
        <p:txBody>
          <a:bodyPr wrap="square" rtlCol="0">
            <a:spAutoFit/>
          </a:bodyPr>
          <a:lstStyle/>
          <a:p>
            <a:r>
              <a:rPr lang="en-US" sz="4400">
                <a:solidFill>
                  <a:srgbClr val="0070C0"/>
                </a:solidFill>
                <a:latin typeface="Open Sans" pitchFamily="2" charset="0"/>
                <a:ea typeface="Open Sans" pitchFamily="2" charset="0"/>
                <a:cs typeface="Open Sans" pitchFamily="2" charset="0"/>
              </a:rPr>
              <a:t>Projects</a:t>
            </a:r>
          </a:p>
        </p:txBody>
      </p:sp>
      <p:pic>
        <p:nvPicPr>
          <p:cNvPr id="4" name="Picture 3" descr="A black and white logo&#10;&#10;Description automatically generated">
            <a:extLst>
              <a:ext uri="{FF2B5EF4-FFF2-40B4-BE49-F238E27FC236}">
                <a16:creationId xmlns:a16="http://schemas.microsoft.com/office/drawing/2014/main" id="{8765E7F8-0F12-762E-6635-124962024AAA}"/>
              </a:ext>
            </a:extLst>
          </p:cNvPr>
          <p:cNvPicPr>
            <a:picLocks noChangeAspect="1"/>
          </p:cNvPicPr>
          <p:nvPr/>
        </p:nvPicPr>
        <p:blipFill>
          <a:blip r:embed="rId4"/>
          <a:srcRect/>
          <a:stretch/>
        </p:blipFill>
        <p:spPr>
          <a:xfrm>
            <a:off x="5116266" y="5867554"/>
            <a:ext cx="1919361" cy="748551"/>
          </a:xfrm>
          <a:prstGeom prst="rect">
            <a:avLst/>
          </a:prstGeom>
        </p:spPr>
      </p:pic>
      <p:sp>
        <p:nvSpPr>
          <p:cNvPr id="2" name="Title 1">
            <a:extLst>
              <a:ext uri="{FF2B5EF4-FFF2-40B4-BE49-F238E27FC236}">
                <a16:creationId xmlns:a16="http://schemas.microsoft.com/office/drawing/2014/main" id="{E3B95B4F-2806-C371-A956-95B67A344526}"/>
              </a:ext>
            </a:extLst>
          </p:cNvPr>
          <p:cNvSpPr txBox="1">
            <a:spLocks/>
          </p:cNvSpPr>
          <p:nvPr/>
        </p:nvSpPr>
        <p:spPr>
          <a:xfrm>
            <a:off x="3944679" y="95692"/>
            <a:ext cx="4302642"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rgbClr val="0070C0"/>
                </a:solidFill>
              </a:rPr>
              <a:t>What’s next?</a:t>
            </a:r>
          </a:p>
        </p:txBody>
      </p:sp>
    </p:spTree>
    <p:extLst>
      <p:ext uri="{BB962C8B-B14F-4D97-AF65-F5344CB8AC3E}">
        <p14:creationId xmlns:p14="http://schemas.microsoft.com/office/powerpoint/2010/main" val="26521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500AFC-FAF1-CBC5-BCD8-414ECE7B9316}"/>
            </a:ext>
          </a:extLst>
        </p:cNvPr>
        <p:cNvGrpSpPr/>
        <p:nvPr/>
      </p:nvGrpSpPr>
      <p:grpSpPr>
        <a:xfrm>
          <a:off x="0" y="0"/>
          <a:ext cx="0" cy="0"/>
          <a:chOff x="0" y="0"/>
          <a:chExt cx="0" cy="0"/>
        </a:xfrm>
      </p:grpSpPr>
      <p:sp>
        <p:nvSpPr>
          <p:cNvPr id="1040" name="Rectangle 1039">
            <a:extLst>
              <a:ext uri="{FF2B5EF4-FFF2-40B4-BE49-F238E27FC236}">
                <a16:creationId xmlns:a16="http://schemas.microsoft.com/office/drawing/2014/main" id="{204A152F-C83E-13BA-BE80-287D1C2C5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 stream flowing through the woods&#10;&#10;Description automatically generated">
            <a:extLst>
              <a:ext uri="{FF2B5EF4-FFF2-40B4-BE49-F238E27FC236}">
                <a16:creationId xmlns:a16="http://schemas.microsoft.com/office/drawing/2014/main" id="{C50248ED-0847-2F06-5F14-1DE7F35C9D93}"/>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l="469"/>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0943EC-1601-E6B1-2C75-27337D7F26BD}"/>
              </a:ext>
            </a:extLst>
          </p:cNvPr>
          <p:cNvSpPr>
            <a:spLocks noGrp="1"/>
          </p:cNvSpPr>
          <p:nvPr>
            <p:ph type="ctrTitle"/>
          </p:nvPr>
        </p:nvSpPr>
        <p:spPr>
          <a:xfrm>
            <a:off x="1524000" y="1122363"/>
            <a:ext cx="9144000" cy="3063240"/>
          </a:xfrm>
        </p:spPr>
        <p:txBody>
          <a:bodyPr>
            <a:normAutofit/>
          </a:bodyPr>
          <a:lstStyle/>
          <a:p>
            <a:r>
              <a:rPr lang="en-US" sz="6600" dirty="0">
                <a:solidFill>
                  <a:schemeClr val="bg1"/>
                </a:solidFill>
              </a:rPr>
              <a:t>Pre Assessment</a:t>
            </a:r>
          </a:p>
        </p:txBody>
      </p:sp>
      <p:sp>
        <p:nvSpPr>
          <p:cNvPr id="3" name="Subtitle 2">
            <a:extLst>
              <a:ext uri="{FF2B5EF4-FFF2-40B4-BE49-F238E27FC236}">
                <a16:creationId xmlns:a16="http://schemas.microsoft.com/office/drawing/2014/main" id="{2493F0CA-3ED5-E3E5-3146-598F86681F7A}"/>
              </a:ext>
            </a:extLst>
          </p:cNvPr>
          <p:cNvSpPr>
            <a:spLocks noGrp="1"/>
          </p:cNvSpPr>
          <p:nvPr>
            <p:ph type="subTitle" idx="1"/>
          </p:nvPr>
        </p:nvSpPr>
        <p:spPr>
          <a:xfrm>
            <a:off x="1527048" y="4599432"/>
            <a:ext cx="9144000" cy="1536192"/>
          </a:xfrm>
        </p:spPr>
        <p:txBody>
          <a:bodyPr>
            <a:normAutofit/>
          </a:bodyPr>
          <a:lstStyle/>
          <a:p>
            <a:r>
              <a:rPr lang="en-US">
                <a:solidFill>
                  <a:schemeClr val="bg1"/>
                </a:solidFill>
              </a:rPr>
              <a:t>Share what you know</a:t>
            </a:r>
          </a:p>
        </p:txBody>
      </p:sp>
      <p:sp>
        <p:nvSpPr>
          <p:cNvPr id="1042" name="sketchy line">
            <a:extLst>
              <a:ext uri="{FF2B5EF4-FFF2-40B4-BE49-F238E27FC236}">
                <a16:creationId xmlns:a16="http://schemas.microsoft.com/office/drawing/2014/main" id="{5B664A60-2790-59DB-2FA6-0E8F6FD07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D2FA745-1D09-F3ED-EA83-EFE50385A0F9}"/>
              </a:ext>
            </a:extLst>
          </p:cNvPr>
          <p:cNvGrpSpPr/>
          <p:nvPr/>
        </p:nvGrpSpPr>
        <p:grpSpPr>
          <a:xfrm>
            <a:off x="-20053" y="5275078"/>
            <a:ext cx="12236447" cy="1582922"/>
            <a:chOff x="0" y="5275078"/>
            <a:chExt cx="12236447" cy="1582922"/>
          </a:xfrm>
        </p:grpSpPr>
        <p:pic>
          <p:nvPicPr>
            <p:cNvPr id="7" name="Picture 6">
              <a:extLst>
                <a:ext uri="{FF2B5EF4-FFF2-40B4-BE49-F238E27FC236}">
                  <a16:creationId xmlns:a16="http://schemas.microsoft.com/office/drawing/2014/main" id="{6369C4D2-09BF-BA9E-B797-7F815E091B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75078"/>
              <a:ext cx="12236447" cy="1582922"/>
            </a:xfrm>
            <a:prstGeom prst="rect">
              <a:avLst/>
            </a:prstGeom>
          </p:spPr>
        </p:pic>
        <p:pic>
          <p:nvPicPr>
            <p:cNvPr id="8" name="Picture 7">
              <a:extLst>
                <a:ext uri="{FF2B5EF4-FFF2-40B4-BE49-F238E27FC236}">
                  <a16:creationId xmlns:a16="http://schemas.microsoft.com/office/drawing/2014/main" id="{954E1685-D974-D7B5-4783-1976DBF19C19}"/>
                </a:ext>
              </a:extLst>
            </p:cNvPr>
            <p:cNvPicPr>
              <a:picLocks noChangeAspect="1"/>
            </p:cNvPicPr>
            <p:nvPr/>
          </p:nvPicPr>
          <p:blipFill>
            <a:blip r:embed="rId5"/>
            <a:srcRect/>
            <a:stretch/>
          </p:blipFill>
          <p:spPr>
            <a:xfrm>
              <a:off x="5136319" y="5867554"/>
              <a:ext cx="1919361" cy="748551"/>
            </a:xfrm>
            <a:prstGeom prst="rect">
              <a:avLst/>
            </a:prstGeom>
          </p:spPr>
        </p:pic>
      </p:grpSp>
    </p:spTree>
    <p:extLst>
      <p:ext uri="{BB962C8B-B14F-4D97-AF65-F5344CB8AC3E}">
        <p14:creationId xmlns:p14="http://schemas.microsoft.com/office/powerpoint/2010/main" val="400261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 stream flowing through the woods&#10;&#10;Description automatically generated">
            <a:extLst>
              <a:ext uri="{FF2B5EF4-FFF2-40B4-BE49-F238E27FC236}">
                <a16:creationId xmlns:a16="http://schemas.microsoft.com/office/drawing/2014/main" id="{5AB5E59B-C2ED-E7D0-8536-E01E9B029848}"/>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l="469"/>
          <a:stretch/>
        </p:blipFill>
        <p:spPr bwMode="auto">
          <a:xfrm>
            <a:off x="47517" y="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1122363"/>
            <a:ext cx="9144000" cy="3063240"/>
          </a:xfrm>
        </p:spPr>
        <p:txBody>
          <a:bodyPr>
            <a:normAutofit fontScale="90000"/>
          </a:bodyPr>
          <a:lstStyle/>
          <a:p>
            <a:r>
              <a:rPr lang="en-US" sz="6600">
                <a:solidFill>
                  <a:schemeClr val="bg1"/>
                </a:solidFill>
              </a:rPr>
              <a:t>Driving Question:</a:t>
            </a:r>
            <a:br>
              <a:rPr lang="en-US" sz="6600">
                <a:solidFill>
                  <a:schemeClr val="bg1"/>
                </a:solidFill>
              </a:rPr>
            </a:br>
            <a:r>
              <a:rPr lang="en-US" sz="6600">
                <a:solidFill>
                  <a:schemeClr val="bg1"/>
                </a:solidFill>
              </a:rPr>
              <a:t> </a:t>
            </a:r>
            <a:r>
              <a:rPr lang="en-US" i="1">
                <a:solidFill>
                  <a:schemeClr val="bg1"/>
                </a:solidFill>
              </a:rPr>
              <a:t>How does human activity affect the quality of water in our watershed? </a:t>
            </a:r>
            <a:endParaRPr lang="en-US" sz="6600" i="1">
              <a:solidFill>
                <a:schemeClr val="bg1"/>
              </a:solidFill>
            </a:endParaRPr>
          </a:p>
        </p:txBody>
      </p:sp>
      <p:sp>
        <p:nvSpPr>
          <p:cNvPr id="104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84FD72-ECA0-FBD6-400B-9CE737839D32}"/>
              </a:ext>
            </a:extLst>
          </p:cNvPr>
          <p:cNvGrpSpPr/>
          <p:nvPr/>
        </p:nvGrpSpPr>
        <p:grpSpPr>
          <a:xfrm>
            <a:off x="-20053" y="5275078"/>
            <a:ext cx="12236447" cy="1582922"/>
            <a:chOff x="0" y="5275078"/>
            <a:chExt cx="12236447" cy="1582922"/>
          </a:xfrm>
        </p:grpSpPr>
        <p:pic>
          <p:nvPicPr>
            <p:cNvPr id="7" name="Picture 6">
              <a:extLst>
                <a:ext uri="{FF2B5EF4-FFF2-40B4-BE49-F238E27FC236}">
                  <a16:creationId xmlns:a16="http://schemas.microsoft.com/office/drawing/2014/main" id="{F0724CDC-1091-E1B8-3AC3-0DB52879C0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75078"/>
              <a:ext cx="12236447" cy="1582922"/>
            </a:xfrm>
            <a:prstGeom prst="rect">
              <a:avLst/>
            </a:prstGeom>
          </p:spPr>
        </p:pic>
        <p:pic>
          <p:nvPicPr>
            <p:cNvPr id="8" name="Picture 7">
              <a:extLst>
                <a:ext uri="{FF2B5EF4-FFF2-40B4-BE49-F238E27FC236}">
                  <a16:creationId xmlns:a16="http://schemas.microsoft.com/office/drawing/2014/main" id="{050D27C7-2B60-9D60-9C97-774CC18AB81F}"/>
                </a:ext>
              </a:extLst>
            </p:cNvPr>
            <p:cNvPicPr>
              <a:picLocks noChangeAspect="1"/>
            </p:cNvPicPr>
            <p:nvPr/>
          </p:nvPicPr>
          <p:blipFill>
            <a:blip r:embed="rId5"/>
            <a:srcRect/>
            <a:stretch/>
          </p:blipFill>
          <p:spPr>
            <a:xfrm>
              <a:off x="5136319" y="5867554"/>
              <a:ext cx="1919361" cy="748551"/>
            </a:xfrm>
            <a:prstGeom prst="rect">
              <a:avLst/>
            </a:prstGeom>
          </p:spPr>
        </p:pic>
      </p:gr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D5F71C-F1C3-CA86-ED8B-1819DA418F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53" y="5275078"/>
            <a:ext cx="12236447" cy="1582922"/>
          </a:xfrm>
          <a:prstGeom prst="rect">
            <a:avLst/>
          </a:prstGeom>
        </p:spPr>
      </p:pic>
      <p:sp>
        <p:nvSpPr>
          <p:cNvPr id="7" name="Title 1">
            <a:extLst>
              <a:ext uri="{FF2B5EF4-FFF2-40B4-BE49-F238E27FC236}">
                <a16:creationId xmlns:a16="http://schemas.microsoft.com/office/drawing/2014/main" id="{10ECB513-3121-C52E-1F4E-DA4AC9BAE756}"/>
              </a:ext>
            </a:extLst>
          </p:cNvPr>
          <p:cNvSpPr txBox="1">
            <a:spLocks/>
          </p:cNvSpPr>
          <p:nvPr/>
        </p:nvSpPr>
        <p:spPr>
          <a:xfrm>
            <a:off x="2700669" y="0"/>
            <a:ext cx="7527852"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bg1"/>
                </a:solidFill>
              </a:rPr>
              <a:t>The Assunpink Watershed</a:t>
            </a:r>
          </a:p>
        </p:txBody>
      </p:sp>
      <p:pic>
        <p:nvPicPr>
          <p:cNvPr id="2" name="Picture 2">
            <a:extLst>
              <a:ext uri="{FF2B5EF4-FFF2-40B4-BE49-F238E27FC236}">
                <a16:creationId xmlns:a16="http://schemas.microsoft.com/office/drawing/2014/main" id="{9B0C224D-FC9D-6525-214A-E7E8241D97D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76202" y="106326"/>
            <a:ext cx="9439596" cy="5307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logo&#10;&#10;Description automatically generated">
            <a:extLst>
              <a:ext uri="{FF2B5EF4-FFF2-40B4-BE49-F238E27FC236}">
                <a16:creationId xmlns:a16="http://schemas.microsoft.com/office/drawing/2014/main" id="{2EE3C181-3325-FFCD-8584-40DCDE01F50A}"/>
              </a:ext>
            </a:extLst>
          </p:cNvPr>
          <p:cNvPicPr>
            <a:picLocks noChangeAspect="1"/>
          </p:cNvPicPr>
          <p:nvPr/>
        </p:nvPicPr>
        <p:blipFill>
          <a:blip r:embed="rId5"/>
          <a:srcRect/>
          <a:stretch/>
        </p:blipFill>
        <p:spPr>
          <a:xfrm>
            <a:off x="5116266" y="5867554"/>
            <a:ext cx="1919361" cy="748551"/>
          </a:xfrm>
          <a:prstGeom prst="rect">
            <a:avLst/>
          </a:prstGeom>
        </p:spPr>
      </p:pic>
    </p:spTree>
    <p:extLst>
      <p:ext uri="{BB962C8B-B14F-4D97-AF65-F5344CB8AC3E}">
        <p14:creationId xmlns:p14="http://schemas.microsoft.com/office/powerpoint/2010/main" val="51068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D5F71C-F1C3-CA86-ED8B-1819DA418F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53" y="5275078"/>
            <a:ext cx="12236447" cy="1582922"/>
          </a:xfrm>
          <a:prstGeom prst="rect">
            <a:avLst/>
          </a:prstGeom>
        </p:spPr>
      </p:pic>
      <p:sp>
        <p:nvSpPr>
          <p:cNvPr id="7" name="Title 1">
            <a:extLst>
              <a:ext uri="{FF2B5EF4-FFF2-40B4-BE49-F238E27FC236}">
                <a16:creationId xmlns:a16="http://schemas.microsoft.com/office/drawing/2014/main" id="{10ECB513-3121-C52E-1F4E-DA4AC9BAE756}"/>
              </a:ext>
            </a:extLst>
          </p:cNvPr>
          <p:cNvSpPr txBox="1">
            <a:spLocks/>
          </p:cNvSpPr>
          <p:nvPr/>
        </p:nvSpPr>
        <p:spPr>
          <a:xfrm>
            <a:off x="2700669" y="0"/>
            <a:ext cx="7527852"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bg1"/>
                </a:solidFill>
              </a:rPr>
              <a:t>The Assunpink Watershed</a:t>
            </a:r>
          </a:p>
        </p:txBody>
      </p:sp>
      <p:pic>
        <p:nvPicPr>
          <p:cNvPr id="3" name="Picture 2" descr="Water Cycle | National Geographic Society">
            <a:extLst>
              <a:ext uri="{FF2B5EF4-FFF2-40B4-BE49-F238E27FC236}">
                <a16:creationId xmlns:a16="http://schemas.microsoft.com/office/drawing/2014/main" id="{7AAB2034-BFE6-7DC6-E622-CA9C64E7D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491" y="112528"/>
            <a:ext cx="7535863" cy="5162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Description automatically generated">
            <a:extLst>
              <a:ext uri="{FF2B5EF4-FFF2-40B4-BE49-F238E27FC236}">
                <a16:creationId xmlns:a16="http://schemas.microsoft.com/office/drawing/2014/main" id="{F9FB23DA-2F59-DD2E-0FFF-8DC5030D0BC3}"/>
              </a:ext>
            </a:extLst>
          </p:cNvPr>
          <p:cNvPicPr>
            <a:picLocks noChangeAspect="1"/>
          </p:cNvPicPr>
          <p:nvPr/>
        </p:nvPicPr>
        <p:blipFill>
          <a:blip r:embed="rId5"/>
          <a:srcRect/>
          <a:stretch/>
        </p:blipFill>
        <p:spPr>
          <a:xfrm>
            <a:off x="5116266" y="5867554"/>
            <a:ext cx="1919361" cy="748551"/>
          </a:xfrm>
          <a:prstGeom prst="rect">
            <a:avLst/>
          </a:prstGeom>
        </p:spPr>
      </p:pic>
    </p:spTree>
    <p:extLst>
      <p:ext uri="{BB962C8B-B14F-4D97-AF65-F5344CB8AC3E}">
        <p14:creationId xmlns:p14="http://schemas.microsoft.com/office/powerpoint/2010/main" val="71240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logo&#10;&#10;Description automatically generated">
            <a:extLst>
              <a:ext uri="{FF2B5EF4-FFF2-40B4-BE49-F238E27FC236}">
                <a16:creationId xmlns:a16="http://schemas.microsoft.com/office/drawing/2014/main" id="{DE4F3993-C85C-A9D0-D7F7-271EF9E14404}"/>
              </a:ext>
            </a:extLst>
          </p:cNvPr>
          <p:cNvPicPr>
            <a:picLocks noChangeAspect="1"/>
          </p:cNvPicPr>
          <p:nvPr/>
        </p:nvPicPr>
        <p:blipFill>
          <a:blip r:embed="rId3"/>
          <a:srcRect/>
          <a:stretch/>
        </p:blipFill>
        <p:spPr>
          <a:xfrm>
            <a:off x="5116266" y="5867554"/>
            <a:ext cx="1919361" cy="748551"/>
          </a:xfrm>
          <a:prstGeom prst="rect">
            <a:avLst/>
          </a:prstGeom>
        </p:spPr>
      </p:pic>
      <p:sp>
        <p:nvSpPr>
          <p:cNvPr id="6" name="TextBox 5">
            <a:extLst>
              <a:ext uri="{FF2B5EF4-FFF2-40B4-BE49-F238E27FC236}">
                <a16:creationId xmlns:a16="http://schemas.microsoft.com/office/drawing/2014/main" id="{ED1A4190-3EB8-1655-49F2-C14F6D5403DE}"/>
              </a:ext>
            </a:extLst>
          </p:cNvPr>
          <p:cNvSpPr txBox="1"/>
          <p:nvPr/>
        </p:nvSpPr>
        <p:spPr>
          <a:xfrm>
            <a:off x="8165054" y="3506993"/>
            <a:ext cx="1269403" cy="553998"/>
          </a:xfrm>
          <a:prstGeom prst="rect">
            <a:avLst/>
          </a:prstGeom>
          <a:noFill/>
        </p:spPr>
        <p:txBody>
          <a:bodyPr wrap="square" rtlCol="0">
            <a:spAutoFit/>
          </a:bodyPr>
          <a:lstStyle/>
          <a:p>
            <a:r>
              <a:rPr lang="en-US" sz="3000">
                <a:solidFill>
                  <a:schemeClr val="bg1"/>
                </a:solidFill>
              </a:rPr>
              <a:t>Upper</a:t>
            </a:r>
          </a:p>
        </p:txBody>
      </p:sp>
      <p:sp>
        <p:nvSpPr>
          <p:cNvPr id="9" name="TextBox 8">
            <a:extLst>
              <a:ext uri="{FF2B5EF4-FFF2-40B4-BE49-F238E27FC236}">
                <a16:creationId xmlns:a16="http://schemas.microsoft.com/office/drawing/2014/main" id="{5DC97F3C-819F-5C4A-660B-E88969EAA9E2}"/>
              </a:ext>
            </a:extLst>
          </p:cNvPr>
          <p:cNvSpPr txBox="1"/>
          <p:nvPr/>
        </p:nvSpPr>
        <p:spPr>
          <a:xfrm>
            <a:off x="5032227" y="1640502"/>
            <a:ext cx="1372723" cy="553998"/>
          </a:xfrm>
          <a:prstGeom prst="rect">
            <a:avLst/>
          </a:prstGeom>
          <a:noFill/>
        </p:spPr>
        <p:txBody>
          <a:bodyPr wrap="square" rtlCol="0">
            <a:spAutoFit/>
          </a:bodyPr>
          <a:lstStyle/>
          <a:p>
            <a:r>
              <a:rPr lang="en-US" sz="3000">
                <a:solidFill>
                  <a:schemeClr val="bg1"/>
                </a:solidFill>
              </a:rPr>
              <a:t>Middle</a:t>
            </a:r>
          </a:p>
        </p:txBody>
      </p:sp>
      <p:sp>
        <p:nvSpPr>
          <p:cNvPr id="11" name="TextBox 10">
            <a:extLst>
              <a:ext uri="{FF2B5EF4-FFF2-40B4-BE49-F238E27FC236}">
                <a16:creationId xmlns:a16="http://schemas.microsoft.com/office/drawing/2014/main" id="{BA70C655-A5C4-D576-4BDC-AA69A5910610}"/>
              </a:ext>
            </a:extLst>
          </p:cNvPr>
          <p:cNvSpPr txBox="1"/>
          <p:nvPr/>
        </p:nvSpPr>
        <p:spPr>
          <a:xfrm>
            <a:off x="2060759" y="1036216"/>
            <a:ext cx="1492857" cy="553998"/>
          </a:xfrm>
          <a:prstGeom prst="rect">
            <a:avLst/>
          </a:prstGeom>
          <a:noFill/>
        </p:spPr>
        <p:txBody>
          <a:bodyPr wrap="square" rtlCol="0">
            <a:spAutoFit/>
          </a:bodyPr>
          <a:lstStyle/>
          <a:p>
            <a:r>
              <a:rPr lang="en-US" sz="3000">
                <a:solidFill>
                  <a:schemeClr val="bg1"/>
                </a:solidFill>
              </a:rPr>
              <a:t>Lower</a:t>
            </a:r>
          </a:p>
        </p:txBody>
      </p:sp>
      <p:sp>
        <p:nvSpPr>
          <p:cNvPr id="12" name="TextBox 11">
            <a:extLst>
              <a:ext uri="{FF2B5EF4-FFF2-40B4-BE49-F238E27FC236}">
                <a16:creationId xmlns:a16="http://schemas.microsoft.com/office/drawing/2014/main" id="{B6D3A856-14E1-E61A-502E-8AC74B945AB6}"/>
              </a:ext>
            </a:extLst>
          </p:cNvPr>
          <p:cNvSpPr txBox="1"/>
          <p:nvPr/>
        </p:nvSpPr>
        <p:spPr>
          <a:xfrm>
            <a:off x="1987176" y="1613646"/>
            <a:ext cx="736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Insert as map of your watershed. Outline the headwaters, middle and lower segments of the watershed.</a:t>
            </a:r>
          </a:p>
        </p:txBody>
      </p:sp>
    </p:spTree>
    <p:extLst>
      <p:ext uri="{BB962C8B-B14F-4D97-AF65-F5344CB8AC3E}">
        <p14:creationId xmlns:p14="http://schemas.microsoft.com/office/powerpoint/2010/main" val="1705331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B4FA7D-3A2C-EFA1-6CA1-4A4FBFA4A2A4}"/>
              </a:ext>
            </a:extLst>
          </p:cNvPr>
          <p:cNvPicPr>
            <a:picLocks noChangeAspect="1"/>
          </p:cNvPicPr>
          <p:nvPr/>
        </p:nvPicPr>
        <p:blipFill rotWithShape="1">
          <a:blip r:embed="rId3"/>
          <a:srcRect b="13793"/>
          <a:stretch/>
        </p:blipFill>
        <p:spPr>
          <a:xfrm>
            <a:off x="3636249" y="942673"/>
            <a:ext cx="8644164" cy="4862343"/>
          </a:xfrm>
          <a:prstGeom prst="rect">
            <a:avLst/>
          </a:prstGeom>
        </p:spPr>
      </p:pic>
      <p:pic>
        <p:nvPicPr>
          <p:cNvPr id="1026" name="Picture 2" descr="Flooding in Elizabeth">
            <a:extLst>
              <a:ext uri="{FF2B5EF4-FFF2-40B4-BE49-F238E27FC236}">
                <a16:creationId xmlns:a16="http://schemas.microsoft.com/office/drawing/2014/main" id="{BD736773-20B4-FDC6-A57D-458D8AB841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866" r="34797" b="21882"/>
          <a:stretch>
            <a:fillRect/>
          </a:stretch>
        </p:blipFill>
        <p:spPr bwMode="auto">
          <a:xfrm>
            <a:off x="580550" y="837181"/>
            <a:ext cx="3119718" cy="535730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27C5D0F9-3BB3-C67E-095A-9FF91464650C}"/>
              </a:ext>
            </a:extLst>
          </p:cNvPr>
          <p:cNvGrpSpPr/>
          <p:nvPr/>
        </p:nvGrpSpPr>
        <p:grpSpPr>
          <a:xfrm>
            <a:off x="-20053" y="5275078"/>
            <a:ext cx="12236447" cy="1582922"/>
            <a:chOff x="0" y="5275078"/>
            <a:chExt cx="12236447" cy="1582922"/>
          </a:xfrm>
        </p:grpSpPr>
        <p:pic>
          <p:nvPicPr>
            <p:cNvPr id="7" name="Picture 6">
              <a:extLst>
                <a:ext uri="{FF2B5EF4-FFF2-40B4-BE49-F238E27FC236}">
                  <a16:creationId xmlns:a16="http://schemas.microsoft.com/office/drawing/2014/main" id="{E2A5E74A-0648-70FE-5840-3945B4941D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275078"/>
              <a:ext cx="12236447" cy="1582922"/>
            </a:xfrm>
            <a:prstGeom prst="rect">
              <a:avLst/>
            </a:prstGeom>
          </p:spPr>
        </p:pic>
        <p:pic>
          <p:nvPicPr>
            <p:cNvPr id="8" name="Picture 7">
              <a:extLst>
                <a:ext uri="{FF2B5EF4-FFF2-40B4-BE49-F238E27FC236}">
                  <a16:creationId xmlns:a16="http://schemas.microsoft.com/office/drawing/2014/main" id="{4ABA833A-75EB-F682-632B-1E5F224322D5}"/>
                </a:ext>
              </a:extLst>
            </p:cNvPr>
            <p:cNvPicPr>
              <a:picLocks noChangeAspect="1"/>
            </p:cNvPicPr>
            <p:nvPr/>
          </p:nvPicPr>
          <p:blipFill>
            <a:blip r:embed="rId6"/>
            <a:srcRect/>
            <a:stretch/>
          </p:blipFill>
          <p:spPr>
            <a:xfrm>
              <a:off x="5136319" y="5867554"/>
              <a:ext cx="1919361" cy="748551"/>
            </a:xfrm>
            <a:prstGeom prst="rect">
              <a:avLst/>
            </a:prstGeom>
          </p:spPr>
        </p:pic>
      </p:grpSp>
      <p:sp>
        <p:nvSpPr>
          <p:cNvPr id="3" name="Title 1">
            <a:extLst>
              <a:ext uri="{FF2B5EF4-FFF2-40B4-BE49-F238E27FC236}">
                <a16:creationId xmlns:a16="http://schemas.microsoft.com/office/drawing/2014/main" id="{74DF970F-6546-EF21-85B8-0FBA915CA275}"/>
              </a:ext>
            </a:extLst>
          </p:cNvPr>
          <p:cNvSpPr txBox="1">
            <a:spLocks/>
          </p:cNvSpPr>
          <p:nvPr/>
        </p:nvSpPr>
        <p:spPr>
          <a:xfrm>
            <a:off x="2810453" y="0"/>
            <a:ext cx="5833731"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Why should we care?</a:t>
            </a:r>
          </a:p>
        </p:txBody>
      </p:sp>
    </p:spTree>
    <p:extLst>
      <p:ext uri="{BB962C8B-B14F-4D97-AF65-F5344CB8AC3E}">
        <p14:creationId xmlns:p14="http://schemas.microsoft.com/office/powerpoint/2010/main" val="111659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4A39C-A6D0-F307-2121-E3E709E46C97}"/>
            </a:ext>
          </a:extLst>
        </p:cNvPr>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B4341BCE-C5DF-D1E3-44CA-B36DA32663DD}"/>
              </a:ext>
            </a:extLst>
          </p:cNvPr>
          <p:cNvPicPr>
            <a:picLocks noChangeAspect="1"/>
          </p:cNvPicPr>
          <p:nvPr/>
        </p:nvPicPr>
        <p:blipFill>
          <a:blip r:embed="rId4"/>
          <a:srcRect/>
          <a:stretch/>
        </p:blipFill>
        <p:spPr>
          <a:xfrm>
            <a:off x="1546986" y="881460"/>
            <a:ext cx="9057919" cy="5095080"/>
          </a:xfrm>
          <a:prstGeom prst="rect">
            <a:avLst/>
          </a:prstGeom>
        </p:spPr>
      </p:pic>
      <p:grpSp>
        <p:nvGrpSpPr>
          <p:cNvPr id="6" name="Group 5">
            <a:extLst>
              <a:ext uri="{FF2B5EF4-FFF2-40B4-BE49-F238E27FC236}">
                <a16:creationId xmlns:a16="http://schemas.microsoft.com/office/drawing/2014/main" id="{D5CB4B96-74EA-A5B2-5705-C747372FC2B2}"/>
              </a:ext>
            </a:extLst>
          </p:cNvPr>
          <p:cNvGrpSpPr/>
          <p:nvPr/>
        </p:nvGrpSpPr>
        <p:grpSpPr>
          <a:xfrm>
            <a:off x="-20053" y="5275078"/>
            <a:ext cx="12236447" cy="1582922"/>
            <a:chOff x="0" y="5275078"/>
            <a:chExt cx="12236447" cy="1582922"/>
          </a:xfrm>
        </p:grpSpPr>
        <p:pic>
          <p:nvPicPr>
            <p:cNvPr id="7" name="Picture 6">
              <a:extLst>
                <a:ext uri="{FF2B5EF4-FFF2-40B4-BE49-F238E27FC236}">
                  <a16:creationId xmlns:a16="http://schemas.microsoft.com/office/drawing/2014/main" id="{5302D95C-91F1-C80A-489D-97F75E99316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275078"/>
              <a:ext cx="12236447" cy="1582922"/>
            </a:xfrm>
            <a:prstGeom prst="rect">
              <a:avLst/>
            </a:prstGeom>
          </p:spPr>
        </p:pic>
        <p:pic>
          <p:nvPicPr>
            <p:cNvPr id="8" name="Picture 7">
              <a:extLst>
                <a:ext uri="{FF2B5EF4-FFF2-40B4-BE49-F238E27FC236}">
                  <a16:creationId xmlns:a16="http://schemas.microsoft.com/office/drawing/2014/main" id="{35B7E622-C3EE-D4C1-157B-7DBECF0CC780}"/>
                </a:ext>
              </a:extLst>
            </p:cNvPr>
            <p:cNvPicPr>
              <a:picLocks noChangeAspect="1"/>
            </p:cNvPicPr>
            <p:nvPr/>
          </p:nvPicPr>
          <p:blipFill>
            <a:blip r:embed="rId6"/>
            <a:srcRect/>
            <a:stretch/>
          </p:blipFill>
          <p:spPr>
            <a:xfrm>
              <a:off x="5136319" y="5867554"/>
              <a:ext cx="1919361" cy="748551"/>
            </a:xfrm>
            <a:prstGeom prst="rect">
              <a:avLst/>
            </a:prstGeom>
          </p:spPr>
        </p:pic>
      </p:grpSp>
      <p:sp>
        <p:nvSpPr>
          <p:cNvPr id="3" name="Title 1">
            <a:extLst>
              <a:ext uri="{FF2B5EF4-FFF2-40B4-BE49-F238E27FC236}">
                <a16:creationId xmlns:a16="http://schemas.microsoft.com/office/drawing/2014/main" id="{02B2C524-58E6-C4DC-17CF-16A070A357F7}"/>
              </a:ext>
            </a:extLst>
          </p:cNvPr>
          <p:cNvSpPr txBox="1">
            <a:spLocks/>
          </p:cNvSpPr>
          <p:nvPr/>
        </p:nvSpPr>
        <p:spPr>
          <a:xfrm>
            <a:off x="3179134" y="23923"/>
            <a:ext cx="5833731" cy="94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solidFill>
                  <a:schemeClr val="tx2">
                    <a:lumMod val="75000"/>
                    <a:lumOff val="25000"/>
                  </a:schemeClr>
                </a:solidFill>
              </a:rPr>
              <a:t>Why should we care?</a:t>
            </a:r>
          </a:p>
        </p:txBody>
      </p:sp>
    </p:spTree>
    <p:extLst>
      <p:ext uri="{BB962C8B-B14F-4D97-AF65-F5344CB8AC3E}">
        <p14:creationId xmlns:p14="http://schemas.microsoft.com/office/powerpoint/2010/main" val="176930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5E8D24A1FCCE419A36C900A36883C2" ma:contentTypeVersion="17" ma:contentTypeDescription="Create a new document." ma:contentTypeScope="" ma:versionID="cb844ad870e929389ad57025c2ff89dc">
  <xsd:schema xmlns:xsd="http://www.w3.org/2001/XMLSchema" xmlns:xs="http://www.w3.org/2001/XMLSchema" xmlns:p="http://schemas.microsoft.com/office/2006/metadata/properties" xmlns:ns2="68816ccb-6969-4dbf-87fb-b416f862ccfa" xmlns:ns3="c784470f-fe1c-44bf-b8b4-c1060a392f53" targetNamespace="http://schemas.microsoft.com/office/2006/metadata/properties" ma:root="true" ma:fieldsID="9fc009411233b503dbe4e68e564fdf6a" ns2:_="" ns3:_="">
    <xsd:import namespace="68816ccb-6969-4dbf-87fb-b416f862ccfa"/>
    <xsd:import namespace="c784470f-fe1c-44bf-b8b4-c1060a392f5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16ccb-6969-4dbf-87fb-b416f862cc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c31a28f-cf95-4638-a9ad-b99f653734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4470f-fe1c-44bf-b8b4-c1060a392f5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900e4f5-1e76-44e5-a580-41acf7ebd349}" ma:internalName="TaxCatchAll" ma:showField="CatchAllData" ma:web="c784470f-fe1c-44bf-b8b4-c1060a392f5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784470f-fe1c-44bf-b8b4-c1060a392f53" xsi:nil="true"/>
    <lcf76f155ced4ddcb4097134ff3c332f xmlns="68816ccb-6969-4dbf-87fb-b416f862ccf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A55305-37AE-4E09-A3C6-7A898CD0C4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816ccb-6969-4dbf-87fb-b416f862ccfa"/>
    <ds:schemaRef ds:uri="c784470f-fe1c-44bf-b8b4-c1060a392f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993B47-B9FE-4B38-85C2-7067AC6273C5}">
  <ds:schemaRefs>
    <ds:schemaRef ds:uri="7920a587-269e-489c-b290-c69c198643da"/>
    <ds:schemaRef ds:uri="c784470f-fe1c-44bf-b8b4-c1060a392f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8816ccb-6969-4dbf-87fb-b416f862ccfa"/>
  </ds:schemaRefs>
</ds:datastoreItem>
</file>

<file path=customXml/itemProps3.xml><?xml version="1.0" encoding="utf-8"?>
<ds:datastoreItem xmlns:ds="http://schemas.openxmlformats.org/officeDocument/2006/customXml" ds:itemID="{C12C2367-6CE8-498F-8348-E4626E7DD5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24</Slides>
  <Notes>24</Notes>
  <HiddenSlides>5</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The Watershed Institute </vt:lpstr>
      <vt:lpstr>Pre Assessment</vt:lpstr>
      <vt:lpstr>Driving Question:  How does human activity affect the quality of water in our watershed?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Driving Question:  How does human activity affect the quality of water in our watershed?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70</cp:revision>
  <dcterms:created xsi:type="dcterms:W3CDTF">2013-07-15T20:26:40Z</dcterms:created>
  <dcterms:modified xsi:type="dcterms:W3CDTF">2025-10-03T13:39:41Z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0x010100A35E8D24A1FCCE419A36C900A36883C2</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