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2" r:id="rId6"/>
    <p:sldId id="258" r:id="rId7"/>
    <p:sldId id="271" r:id="rId8"/>
    <p:sldId id="261" r:id="rId9"/>
    <p:sldId id="260" r:id="rId10"/>
    <p:sldId id="262" r:id="rId11"/>
    <p:sldId id="263" r:id="rId12"/>
    <p:sldId id="268" r:id="rId13"/>
    <p:sldId id="266" r:id="rId14"/>
    <p:sldId id="265" r:id="rId15"/>
    <p:sldId id="269" r:id="rId16"/>
    <p:sldId id="264" r:id="rId17"/>
    <p:sldId id="267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78A65A-2957-7639-F9C1-06C8812C1FBF}" v="5" dt="2025-09-16T20:27:32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3"/>
    <p:restoredTop sz="94686"/>
  </p:normalViewPr>
  <p:slideViewPr>
    <p:cSldViewPr snapToGrid="0">
      <p:cViewPr varScale="1">
        <p:scale>
          <a:sx n="74" d="100"/>
          <a:sy n="74" d="100"/>
        </p:scale>
        <p:origin x="41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rosby" userId="S::scrosby@thewatershed.org::d074cc28-b1c3-4f51-9320-54b9a821a1f0" providerId="AD" clId="Web-{12FB6AFE-04A1-9CE2-08EE-F4E1D0CD4CF4}"/>
    <pc:docChg chg="modSld">
      <pc:chgData name="Sarah Crosby" userId="S::scrosby@thewatershed.org::d074cc28-b1c3-4f51-9320-54b9a821a1f0" providerId="AD" clId="Web-{12FB6AFE-04A1-9CE2-08EE-F4E1D0CD4CF4}" dt="2025-06-18T12:30:36.366" v="2" actId="1076"/>
      <pc:docMkLst>
        <pc:docMk/>
      </pc:docMkLst>
      <pc:sldChg chg="modSp">
        <pc:chgData name="Sarah Crosby" userId="S::scrosby@thewatershed.org::d074cc28-b1c3-4f51-9320-54b9a821a1f0" providerId="AD" clId="Web-{12FB6AFE-04A1-9CE2-08EE-F4E1D0CD4CF4}" dt="2025-06-18T12:30:36.366" v="2" actId="1076"/>
        <pc:sldMkLst>
          <pc:docMk/>
          <pc:sldMk cId="3315216601" sldId="258"/>
        </pc:sldMkLst>
      </pc:sldChg>
    </pc:docChg>
  </pc:docChgLst>
  <pc:docChgLst>
    <pc:chgData name="Pat Heaney" userId="S::pheaney@thewatershed.org::862c9b28-fc2f-492e-8633-00cb503adaa8" providerId="AD" clId="Web-{55642160-7810-4F2E-25CD-BEA3B3B0081B}"/>
    <pc:docChg chg="modSld">
      <pc:chgData name="Pat Heaney" userId="S::pheaney@thewatershed.org::862c9b28-fc2f-492e-8633-00cb503adaa8" providerId="AD" clId="Web-{55642160-7810-4F2E-25CD-BEA3B3B0081B}" dt="2025-09-09T14:12:57.805" v="39" actId="14100"/>
      <pc:docMkLst>
        <pc:docMk/>
      </pc:docMkLst>
      <pc:sldChg chg="modSp">
        <pc:chgData name="Pat Heaney" userId="S::pheaney@thewatershed.org::862c9b28-fc2f-492e-8633-00cb503adaa8" providerId="AD" clId="Web-{55642160-7810-4F2E-25CD-BEA3B3B0081B}" dt="2025-09-09T14:12:57.805" v="39" actId="14100"/>
        <pc:sldMkLst>
          <pc:docMk/>
          <pc:sldMk cId="2515655358" sldId="256"/>
        </pc:sldMkLst>
        <pc:spChg chg="mod">
          <ac:chgData name="Pat Heaney" userId="S::pheaney@thewatershed.org::862c9b28-fc2f-492e-8633-00cb503adaa8" providerId="AD" clId="Web-{55642160-7810-4F2E-25CD-BEA3B3B0081B}" dt="2025-09-09T14:12:57.805" v="39" actId="14100"/>
          <ac:spMkLst>
            <pc:docMk/>
            <pc:sldMk cId="2515655358" sldId="256"/>
            <ac:spMk id="4" creationId="{FE0B5A06-98A7-5F8F-3F01-6BCBC886F477}"/>
          </ac:spMkLst>
        </pc:spChg>
      </pc:sldChg>
    </pc:docChg>
  </pc:docChgLst>
  <pc:docChgLst>
    <pc:chgData name="Pat Heaney" userId="862c9b28-fc2f-492e-8633-00cb503adaa8" providerId="ADAL" clId="{F29A8ECE-C450-46F4-AE9D-0771D85DD987}"/>
    <pc:docChg chg="addSld modSld">
      <pc:chgData name="Pat Heaney" userId="862c9b28-fc2f-492e-8633-00cb503adaa8" providerId="ADAL" clId="{F29A8ECE-C450-46F4-AE9D-0771D85DD987}" dt="2025-08-28T17:06:53.647" v="165" actId="14100"/>
      <pc:docMkLst>
        <pc:docMk/>
      </pc:docMkLst>
      <pc:sldChg chg="addSp delSp modSp mod">
        <pc:chgData name="Pat Heaney" userId="862c9b28-fc2f-492e-8633-00cb503adaa8" providerId="ADAL" clId="{F29A8ECE-C450-46F4-AE9D-0771D85DD987}" dt="2025-08-28T15:26:08.499" v="15" actId="1076"/>
        <pc:sldMkLst>
          <pc:docMk/>
          <pc:sldMk cId="2515655358" sldId="256"/>
        </pc:sldMkLst>
        <pc:spChg chg="mod">
          <ac:chgData name="Pat Heaney" userId="862c9b28-fc2f-492e-8633-00cb503adaa8" providerId="ADAL" clId="{F29A8ECE-C450-46F4-AE9D-0771D85DD987}" dt="2025-08-28T15:25:11.775" v="6" actId="14100"/>
          <ac:spMkLst>
            <pc:docMk/>
            <pc:sldMk cId="2515655358" sldId="256"/>
            <ac:spMk id="4" creationId="{FE0B5A06-98A7-5F8F-3F01-6BCBC886F477}"/>
          </ac:spMkLst>
        </pc:spChg>
        <pc:picChg chg="add mod">
          <ac:chgData name="Pat Heaney" userId="862c9b28-fc2f-492e-8633-00cb503adaa8" providerId="ADAL" clId="{F29A8ECE-C450-46F4-AE9D-0771D85DD987}" dt="2025-08-28T15:26:08.499" v="15" actId="1076"/>
          <ac:picMkLst>
            <pc:docMk/>
            <pc:sldMk cId="2515655358" sldId="256"/>
            <ac:picMk id="3" creationId="{40389BC2-932F-AFBD-E364-675E1EEBF2DA}"/>
          </ac:picMkLst>
        </pc:picChg>
        <pc:picChg chg="add mod">
          <ac:chgData name="Pat Heaney" userId="862c9b28-fc2f-492e-8633-00cb503adaa8" providerId="ADAL" clId="{F29A8ECE-C450-46F4-AE9D-0771D85DD987}" dt="2025-08-28T15:25:47.318" v="11" actId="1076"/>
          <ac:picMkLst>
            <pc:docMk/>
            <pc:sldMk cId="2515655358" sldId="256"/>
            <ac:picMk id="1026" creationId="{53FA6F8C-579D-8755-BE9E-DCCF3A5E5FEE}"/>
          </ac:picMkLst>
        </pc:picChg>
        <pc:picChg chg="mod">
          <ac:chgData name="Pat Heaney" userId="862c9b28-fc2f-492e-8633-00cb503adaa8" providerId="ADAL" clId="{F29A8ECE-C450-46F4-AE9D-0771D85DD987}" dt="2025-08-28T15:26:02.460" v="14" actId="1076"/>
          <ac:picMkLst>
            <pc:docMk/>
            <pc:sldMk cId="2515655358" sldId="256"/>
            <ac:picMk id="1028" creationId="{DF623012-7625-C320-9D36-770DFDD8C8D9}"/>
          </ac:picMkLst>
        </pc:picChg>
      </pc:sldChg>
      <pc:sldChg chg="addSp modSp mod">
        <pc:chgData name="Pat Heaney" userId="862c9b28-fc2f-492e-8633-00cb503adaa8" providerId="ADAL" clId="{F29A8ECE-C450-46F4-AE9D-0771D85DD987}" dt="2025-08-28T17:02:43.811" v="118" actId="1076"/>
        <pc:sldMkLst>
          <pc:docMk/>
          <pc:sldMk cId="3315216601" sldId="258"/>
        </pc:sldMkLst>
        <pc:spChg chg="mod">
          <ac:chgData name="Pat Heaney" userId="862c9b28-fc2f-492e-8633-00cb503adaa8" providerId="ADAL" clId="{F29A8ECE-C450-46F4-AE9D-0771D85DD987}" dt="2025-08-28T17:02:43.811" v="118" actId="1076"/>
          <ac:spMkLst>
            <pc:docMk/>
            <pc:sldMk cId="3315216601" sldId="258"/>
            <ac:spMk id="2" creationId="{6C7C1DDF-D9D2-4A33-56B8-776CED21C9A7}"/>
          </ac:spMkLst>
        </pc:spChg>
        <pc:picChg chg="add mod">
          <ac:chgData name="Pat Heaney" userId="862c9b28-fc2f-492e-8633-00cb503adaa8" providerId="ADAL" clId="{F29A8ECE-C450-46F4-AE9D-0771D85DD987}" dt="2025-08-28T15:27:43.966" v="20" actId="1076"/>
          <ac:picMkLst>
            <pc:docMk/>
            <pc:sldMk cId="3315216601" sldId="258"/>
            <ac:picMk id="4" creationId="{67721163-7CE8-7A86-B008-84F50022AC82}"/>
          </ac:picMkLst>
        </pc:picChg>
      </pc:sldChg>
      <pc:sldChg chg="addSp modSp">
        <pc:chgData name="Pat Heaney" userId="862c9b28-fc2f-492e-8633-00cb503adaa8" providerId="ADAL" clId="{F29A8ECE-C450-46F4-AE9D-0771D85DD987}" dt="2025-08-28T15:29:30.425" v="32" actId="14100"/>
        <pc:sldMkLst>
          <pc:docMk/>
          <pc:sldMk cId="275255899" sldId="260"/>
        </pc:sldMkLst>
        <pc:picChg chg="add mod">
          <ac:chgData name="Pat Heaney" userId="862c9b28-fc2f-492e-8633-00cb503adaa8" providerId="ADAL" clId="{F29A8ECE-C450-46F4-AE9D-0771D85DD987}" dt="2025-08-28T15:29:07.824" v="27"/>
          <ac:picMkLst>
            <pc:docMk/>
            <pc:sldMk cId="275255899" sldId="260"/>
            <ac:picMk id="3" creationId="{B7DB6AF9-32B0-8DC2-D63E-2F6C356AFE85}"/>
          </ac:picMkLst>
        </pc:picChg>
        <pc:picChg chg="mod">
          <ac:chgData name="Pat Heaney" userId="862c9b28-fc2f-492e-8633-00cb503adaa8" providerId="ADAL" clId="{F29A8ECE-C450-46F4-AE9D-0771D85DD987}" dt="2025-08-28T15:29:30.425" v="32" actId="14100"/>
          <ac:picMkLst>
            <pc:docMk/>
            <pc:sldMk cId="275255899" sldId="260"/>
            <ac:picMk id="4098" creationId="{24B4BD3C-D676-4465-FE7E-61FA72C43EF4}"/>
          </ac:picMkLst>
        </pc:picChg>
      </pc:sldChg>
      <pc:sldChg chg="addSp modSp mod">
        <pc:chgData name="Pat Heaney" userId="862c9b28-fc2f-492e-8633-00cb503adaa8" providerId="ADAL" clId="{F29A8ECE-C450-46F4-AE9D-0771D85DD987}" dt="2025-08-28T15:28:29.650" v="25" actId="14100"/>
        <pc:sldMkLst>
          <pc:docMk/>
          <pc:sldMk cId="674255760" sldId="261"/>
        </pc:sldMkLst>
        <pc:picChg chg="add mod">
          <ac:chgData name="Pat Heaney" userId="862c9b28-fc2f-492e-8633-00cb503adaa8" providerId="ADAL" clId="{F29A8ECE-C450-46F4-AE9D-0771D85DD987}" dt="2025-08-28T15:28:29.650" v="25" actId="14100"/>
          <ac:picMkLst>
            <pc:docMk/>
            <pc:sldMk cId="674255760" sldId="261"/>
            <ac:picMk id="4" creationId="{2C2D1595-5B51-ED7D-F926-6D599BE1F127}"/>
          </ac:picMkLst>
        </pc:picChg>
      </pc:sldChg>
      <pc:sldChg chg="addSp modSp mod">
        <pc:chgData name="Pat Heaney" userId="862c9b28-fc2f-492e-8633-00cb503adaa8" providerId="ADAL" clId="{F29A8ECE-C450-46F4-AE9D-0771D85DD987}" dt="2025-08-28T15:29:56.679" v="34" actId="14100"/>
        <pc:sldMkLst>
          <pc:docMk/>
          <pc:sldMk cId="3079771796" sldId="262"/>
        </pc:sldMkLst>
        <pc:picChg chg="add mod">
          <ac:chgData name="Pat Heaney" userId="862c9b28-fc2f-492e-8633-00cb503adaa8" providerId="ADAL" clId="{F29A8ECE-C450-46F4-AE9D-0771D85DD987}" dt="2025-08-28T15:29:56.679" v="34" actId="14100"/>
          <ac:picMkLst>
            <pc:docMk/>
            <pc:sldMk cId="3079771796" sldId="262"/>
            <ac:picMk id="2" creationId="{FFB3E0FA-27A4-3D39-CCC4-42E4E0AF7B41}"/>
          </ac:picMkLst>
        </pc:picChg>
      </pc:sldChg>
      <pc:sldChg chg="addSp modSp mod">
        <pc:chgData name="Pat Heaney" userId="862c9b28-fc2f-492e-8633-00cb503adaa8" providerId="ADAL" clId="{F29A8ECE-C450-46F4-AE9D-0771D85DD987}" dt="2025-08-28T15:32:22.783" v="50" actId="1076"/>
        <pc:sldMkLst>
          <pc:docMk/>
          <pc:sldMk cId="1518713571" sldId="264"/>
        </pc:sldMkLst>
        <pc:picChg chg="add mod">
          <ac:chgData name="Pat Heaney" userId="862c9b28-fc2f-492e-8633-00cb503adaa8" providerId="ADAL" clId="{F29A8ECE-C450-46F4-AE9D-0771D85DD987}" dt="2025-08-28T15:32:12.990" v="49" actId="14100"/>
          <ac:picMkLst>
            <pc:docMk/>
            <pc:sldMk cId="1518713571" sldId="264"/>
            <ac:picMk id="2" creationId="{66FFE29A-3067-0CF4-FCF4-F0D1C8944B83}"/>
          </ac:picMkLst>
        </pc:picChg>
        <pc:picChg chg="mod">
          <ac:chgData name="Pat Heaney" userId="862c9b28-fc2f-492e-8633-00cb503adaa8" providerId="ADAL" clId="{F29A8ECE-C450-46F4-AE9D-0771D85DD987}" dt="2025-08-28T15:32:22.783" v="50" actId="1076"/>
          <ac:picMkLst>
            <pc:docMk/>
            <pc:sldMk cId="1518713571" sldId="264"/>
            <ac:picMk id="8194" creationId="{690FE755-9925-66D6-6DDA-1CB424A330EA}"/>
          </ac:picMkLst>
        </pc:picChg>
      </pc:sldChg>
      <pc:sldChg chg="addSp modSp">
        <pc:chgData name="Pat Heaney" userId="862c9b28-fc2f-492e-8633-00cb503adaa8" providerId="ADAL" clId="{F29A8ECE-C450-46F4-AE9D-0771D85DD987}" dt="2025-08-28T15:31:16.259" v="44"/>
        <pc:sldMkLst>
          <pc:docMk/>
          <pc:sldMk cId="908183248" sldId="265"/>
        </pc:sldMkLst>
        <pc:picChg chg="add mod">
          <ac:chgData name="Pat Heaney" userId="862c9b28-fc2f-492e-8633-00cb503adaa8" providerId="ADAL" clId="{F29A8ECE-C450-46F4-AE9D-0771D85DD987}" dt="2025-08-28T15:31:16.259" v="44"/>
          <ac:picMkLst>
            <pc:docMk/>
            <pc:sldMk cId="908183248" sldId="265"/>
            <ac:picMk id="2" creationId="{5CEF4CDA-C848-4C1E-5785-10075E5909AC}"/>
          </ac:picMkLst>
        </pc:picChg>
      </pc:sldChg>
      <pc:sldChg chg="addSp modSp">
        <pc:chgData name="Pat Heaney" userId="862c9b28-fc2f-492e-8633-00cb503adaa8" providerId="ADAL" clId="{F29A8ECE-C450-46F4-AE9D-0771D85DD987}" dt="2025-08-28T15:30:58.015" v="43"/>
        <pc:sldMkLst>
          <pc:docMk/>
          <pc:sldMk cId="1892806446" sldId="266"/>
        </pc:sldMkLst>
        <pc:picChg chg="add mod">
          <ac:chgData name="Pat Heaney" userId="862c9b28-fc2f-492e-8633-00cb503adaa8" providerId="ADAL" clId="{F29A8ECE-C450-46F4-AE9D-0771D85DD987}" dt="2025-08-28T15:30:58.015" v="43"/>
          <ac:picMkLst>
            <pc:docMk/>
            <pc:sldMk cId="1892806446" sldId="266"/>
            <ac:picMk id="3" creationId="{FACE816F-3691-5569-70A5-82EE6D7E2A75}"/>
          </ac:picMkLst>
        </pc:picChg>
      </pc:sldChg>
      <pc:sldChg chg="addSp modSp">
        <pc:chgData name="Pat Heaney" userId="862c9b28-fc2f-492e-8633-00cb503adaa8" providerId="ADAL" clId="{F29A8ECE-C450-46F4-AE9D-0771D85DD987}" dt="2025-08-28T15:32:33.581" v="51"/>
        <pc:sldMkLst>
          <pc:docMk/>
          <pc:sldMk cId="2092326452" sldId="267"/>
        </pc:sldMkLst>
        <pc:picChg chg="add mod">
          <ac:chgData name="Pat Heaney" userId="862c9b28-fc2f-492e-8633-00cb503adaa8" providerId="ADAL" clId="{F29A8ECE-C450-46F4-AE9D-0771D85DD987}" dt="2025-08-28T15:32:33.581" v="51"/>
          <ac:picMkLst>
            <pc:docMk/>
            <pc:sldMk cId="2092326452" sldId="267"/>
            <ac:picMk id="2" creationId="{97558EB5-220A-1B8C-1577-A4DAF3E1EA1E}"/>
          </ac:picMkLst>
        </pc:picChg>
      </pc:sldChg>
      <pc:sldChg chg="addSp modSp mod">
        <pc:chgData name="Pat Heaney" userId="862c9b28-fc2f-492e-8633-00cb503adaa8" providerId="ADAL" clId="{F29A8ECE-C450-46F4-AE9D-0771D85DD987}" dt="2025-08-28T15:30:36.390" v="42" actId="1076"/>
        <pc:sldMkLst>
          <pc:docMk/>
          <pc:sldMk cId="2101369974" sldId="268"/>
        </pc:sldMkLst>
        <pc:picChg chg="add mod">
          <ac:chgData name="Pat Heaney" userId="862c9b28-fc2f-492e-8633-00cb503adaa8" providerId="ADAL" clId="{F29A8ECE-C450-46F4-AE9D-0771D85DD987}" dt="2025-08-28T15:30:13.321" v="36" actId="14100"/>
          <ac:picMkLst>
            <pc:docMk/>
            <pc:sldMk cId="2101369974" sldId="268"/>
            <ac:picMk id="2" creationId="{5C755988-2A4A-628C-D30A-A4F3649CC047}"/>
          </ac:picMkLst>
        </pc:picChg>
        <pc:picChg chg="mod">
          <ac:chgData name="Pat Heaney" userId="862c9b28-fc2f-492e-8633-00cb503adaa8" providerId="ADAL" clId="{F29A8ECE-C450-46F4-AE9D-0771D85DD987}" dt="2025-08-28T15:30:22.585" v="37" actId="1076"/>
          <ac:picMkLst>
            <pc:docMk/>
            <pc:sldMk cId="2101369974" sldId="268"/>
            <ac:picMk id="13314" creationId="{9C2CE1E2-16E8-13CE-8974-29806809E689}"/>
          </ac:picMkLst>
        </pc:picChg>
        <pc:picChg chg="mod">
          <ac:chgData name="Pat Heaney" userId="862c9b28-fc2f-492e-8633-00cb503adaa8" providerId="ADAL" clId="{F29A8ECE-C450-46F4-AE9D-0771D85DD987}" dt="2025-08-28T15:30:31.316" v="40" actId="1076"/>
          <ac:picMkLst>
            <pc:docMk/>
            <pc:sldMk cId="2101369974" sldId="268"/>
            <ac:picMk id="13316" creationId="{7FAAB328-AA0E-516D-1D2B-37944153F1AB}"/>
          </ac:picMkLst>
        </pc:picChg>
        <pc:picChg chg="mod">
          <ac:chgData name="Pat Heaney" userId="862c9b28-fc2f-492e-8633-00cb503adaa8" providerId="ADAL" clId="{F29A8ECE-C450-46F4-AE9D-0771D85DD987}" dt="2025-08-28T15:30:24.645" v="38" actId="1076"/>
          <ac:picMkLst>
            <pc:docMk/>
            <pc:sldMk cId="2101369974" sldId="268"/>
            <ac:picMk id="13318" creationId="{ECBAC11B-459F-6F25-0794-E3AEEA033B28}"/>
          </ac:picMkLst>
        </pc:picChg>
        <pc:picChg chg="mod">
          <ac:chgData name="Pat Heaney" userId="862c9b28-fc2f-492e-8633-00cb503adaa8" providerId="ADAL" clId="{F29A8ECE-C450-46F4-AE9D-0771D85DD987}" dt="2025-08-28T15:30:33.801" v="41" actId="1076"/>
          <ac:picMkLst>
            <pc:docMk/>
            <pc:sldMk cId="2101369974" sldId="268"/>
            <ac:picMk id="13320" creationId="{D43BD2F3-3220-7C0E-3F62-1203605A713C}"/>
          </ac:picMkLst>
        </pc:picChg>
        <pc:picChg chg="mod">
          <ac:chgData name="Pat Heaney" userId="862c9b28-fc2f-492e-8633-00cb503adaa8" providerId="ADAL" clId="{F29A8ECE-C450-46F4-AE9D-0771D85DD987}" dt="2025-08-28T15:30:27.625" v="39" actId="1076"/>
          <ac:picMkLst>
            <pc:docMk/>
            <pc:sldMk cId="2101369974" sldId="268"/>
            <ac:picMk id="13322" creationId="{54241E8C-8285-4F29-83E2-E5203B31BEA5}"/>
          </ac:picMkLst>
        </pc:picChg>
        <pc:picChg chg="mod">
          <ac:chgData name="Pat Heaney" userId="862c9b28-fc2f-492e-8633-00cb503adaa8" providerId="ADAL" clId="{F29A8ECE-C450-46F4-AE9D-0771D85DD987}" dt="2025-08-28T15:30:36.390" v="42" actId="1076"/>
          <ac:picMkLst>
            <pc:docMk/>
            <pc:sldMk cId="2101369974" sldId="268"/>
            <ac:picMk id="13324" creationId="{B1602510-6F6B-E290-1F22-A100F0FFD7EC}"/>
          </ac:picMkLst>
        </pc:picChg>
      </pc:sldChg>
      <pc:sldChg chg="addSp modSp mod">
        <pc:chgData name="Pat Heaney" userId="862c9b28-fc2f-492e-8633-00cb503adaa8" providerId="ADAL" clId="{F29A8ECE-C450-46F4-AE9D-0771D85DD987}" dt="2025-08-28T15:31:53.696" v="47" actId="1076"/>
        <pc:sldMkLst>
          <pc:docMk/>
          <pc:sldMk cId="492434945" sldId="269"/>
        </pc:sldMkLst>
        <pc:picChg chg="add mod">
          <ac:chgData name="Pat Heaney" userId="862c9b28-fc2f-492e-8633-00cb503adaa8" providerId="ADAL" clId="{F29A8ECE-C450-46F4-AE9D-0771D85DD987}" dt="2025-08-28T15:31:32.516" v="45"/>
          <ac:picMkLst>
            <pc:docMk/>
            <pc:sldMk cId="492434945" sldId="269"/>
            <ac:picMk id="2" creationId="{257C73CB-BFC7-D089-48D4-C0BFD38BEC66}"/>
          </ac:picMkLst>
        </pc:picChg>
        <pc:picChg chg="mod">
          <ac:chgData name="Pat Heaney" userId="862c9b28-fc2f-492e-8633-00cb503adaa8" providerId="ADAL" clId="{F29A8ECE-C450-46F4-AE9D-0771D85DD987}" dt="2025-08-28T15:31:53.696" v="47" actId="1076"/>
          <ac:picMkLst>
            <pc:docMk/>
            <pc:sldMk cId="492434945" sldId="269"/>
            <ac:picMk id="5" creationId="{47B26F9E-12CE-3371-E88C-C92C13774419}"/>
          </ac:picMkLst>
        </pc:picChg>
      </pc:sldChg>
      <pc:sldChg chg="addSp modSp mod">
        <pc:chgData name="Pat Heaney" userId="862c9b28-fc2f-492e-8633-00cb503adaa8" providerId="ADAL" clId="{F29A8ECE-C450-46F4-AE9D-0771D85DD987}" dt="2025-08-28T15:32:49.409" v="53" actId="14100"/>
        <pc:sldMkLst>
          <pc:docMk/>
          <pc:sldMk cId="3796131715" sldId="270"/>
        </pc:sldMkLst>
        <pc:picChg chg="add mod">
          <ac:chgData name="Pat Heaney" userId="862c9b28-fc2f-492e-8633-00cb503adaa8" providerId="ADAL" clId="{F29A8ECE-C450-46F4-AE9D-0771D85DD987}" dt="2025-08-28T15:32:49.409" v="53" actId="14100"/>
          <ac:picMkLst>
            <pc:docMk/>
            <pc:sldMk cId="3796131715" sldId="270"/>
            <ac:picMk id="3" creationId="{F3EF1C9C-4754-FCD1-1E20-C8E23B0F181C}"/>
          </ac:picMkLst>
        </pc:picChg>
      </pc:sldChg>
      <pc:sldChg chg="modSp add mod">
        <pc:chgData name="Pat Heaney" userId="862c9b28-fc2f-492e-8633-00cb503adaa8" providerId="ADAL" clId="{F29A8ECE-C450-46F4-AE9D-0771D85DD987}" dt="2025-08-28T17:06:53.647" v="165" actId="14100"/>
        <pc:sldMkLst>
          <pc:docMk/>
          <pc:sldMk cId="1956537219" sldId="271"/>
        </pc:sldMkLst>
        <pc:spChg chg="mod">
          <ac:chgData name="Pat Heaney" userId="862c9b28-fc2f-492e-8633-00cb503adaa8" providerId="ADAL" clId="{F29A8ECE-C450-46F4-AE9D-0771D85DD987}" dt="2025-08-28T17:06:53.647" v="165" actId="14100"/>
          <ac:spMkLst>
            <pc:docMk/>
            <pc:sldMk cId="1956537219" sldId="271"/>
            <ac:spMk id="2" creationId="{0B0F349C-1AF7-1D4E-AAC3-0D79BD25CFFC}"/>
          </ac:spMkLst>
        </pc:spChg>
      </pc:sldChg>
      <pc:sldChg chg="modSp add mod">
        <pc:chgData name="Pat Heaney" userId="862c9b28-fc2f-492e-8633-00cb503adaa8" providerId="ADAL" clId="{F29A8ECE-C450-46F4-AE9D-0771D85DD987}" dt="2025-08-28T17:05:13.501" v="129" actId="14100"/>
        <pc:sldMkLst>
          <pc:docMk/>
          <pc:sldMk cId="2736849359" sldId="272"/>
        </pc:sldMkLst>
        <pc:spChg chg="mod">
          <ac:chgData name="Pat Heaney" userId="862c9b28-fc2f-492e-8633-00cb503adaa8" providerId="ADAL" clId="{F29A8ECE-C450-46F4-AE9D-0771D85DD987}" dt="2025-08-28T17:05:13.501" v="129" actId="14100"/>
          <ac:spMkLst>
            <pc:docMk/>
            <pc:sldMk cId="2736849359" sldId="272"/>
            <ac:spMk id="4" creationId="{0D1AAD29-981C-5C25-7F68-7C6058D7FDBE}"/>
          </ac:spMkLst>
        </pc:spChg>
      </pc:sldChg>
    </pc:docChg>
  </pc:docChgLst>
  <pc:docChgLst>
    <pc:chgData name="Julia Kizar" userId="S::jkizar@thewatershed.org::5558ba15-a587-4e03-be2f-daf729ec8bb2" providerId="AD" clId="Web-{9178A65A-2957-7639-F9C1-06C8812C1FBF}"/>
    <pc:docChg chg="modSld">
      <pc:chgData name="Julia Kizar" userId="S::jkizar@thewatershed.org::5558ba15-a587-4e03-be2f-daf729ec8bb2" providerId="AD" clId="Web-{9178A65A-2957-7639-F9C1-06C8812C1FBF}" dt="2025-09-16T20:27:32.581" v="3" actId="20577"/>
      <pc:docMkLst>
        <pc:docMk/>
      </pc:docMkLst>
      <pc:sldChg chg="modSp">
        <pc:chgData name="Julia Kizar" userId="S::jkizar@thewatershed.org::5558ba15-a587-4e03-be2f-daf729ec8bb2" providerId="AD" clId="Web-{9178A65A-2957-7639-F9C1-06C8812C1FBF}" dt="2025-09-16T20:27:32.581" v="3" actId="20577"/>
        <pc:sldMkLst>
          <pc:docMk/>
          <pc:sldMk cId="2736849359" sldId="272"/>
        </pc:sldMkLst>
        <pc:spChg chg="mod">
          <ac:chgData name="Julia Kizar" userId="S::jkizar@thewatershed.org::5558ba15-a587-4e03-be2f-daf729ec8bb2" providerId="AD" clId="Web-{9178A65A-2957-7639-F9C1-06C8812C1FBF}" dt="2025-09-16T20:27:32.581" v="3" actId="20577"/>
          <ac:spMkLst>
            <pc:docMk/>
            <pc:sldMk cId="2736849359" sldId="272"/>
            <ac:spMk id="4" creationId="{0D1AAD29-981C-5C25-7F68-7C6058D7FD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92EA6-7E8F-7777-E882-C76D0C287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42FA9-AEC2-3B17-8B2D-90B8C6481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291D-5152-2AF7-0112-D2D21D151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7A68A-CB68-4413-A2C1-E94A84F0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B7E9-39EE-5F2C-ADEF-4DC2366F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3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C37D-38D8-AB9B-75C1-5B4EA7B1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D1AE6-9252-65A1-9D22-B0A468154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1B07A-A006-5E94-62D9-E51DB4CB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72BFB-C477-CB97-E430-FF5983D5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11BB9-DBA9-53FC-922C-0A60A49E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8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2F059A-6655-747F-C05A-0E93FDC75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4CC2D-563F-57DB-9658-E54F5424B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ADB9-219F-1D0F-E854-665A0236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0BA1-C9F6-4D97-FBCD-E62F9C80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F202E-11F2-6768-3C0B-439C3FED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4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2A8D-ECAB-D65B-6E0D-DEE1CE49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A19AA-0696-712B-9807-4F1DC0EBB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E85C2-1100-D449-1C2E-85972A06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8B639-084E-036A-D4C5-7AB29C718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6008A-FE44-B314-21E2-50D10CB4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7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6E57-7644-90D3-E243-5A9CA231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2D2CD-AE95-3C24-9A0D-470558BED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A537-0928-0BA2-628D-9FB949E0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A6D9D-D080-AFA0-C7AE-51E64460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361BE-DD34-03F3-A104-7D732BCA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1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398F-9417-06A4-A127-E36567E4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601F-7A88-27C6-56AD-DFD41286E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7A96E-CC59-3BDB-F1B4-DEDA5B24B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5F58A-3A0E-28DD-2C42-4E26FEEE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A721F-BBD9-4BD7-1634-D2DFB1B8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3802-60C6-E6DF-5525-F5B65311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E48D-6E6A-C62C-BFCE-3398A6243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AE6F2-81E1-ABAF-1128-5244B6A47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CFA33-C166-A451-A819-FDDEE4CF5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0E8BE-2E06-19F3-7C4E-5D5C3337E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601E3-1F52-FBD5-DCAC-726C8C37B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18D124-02A0-D969-D12A-7FDBEC5F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97267-2279-E763-6F3D-FAAC6058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E8DD0-D53D-2A87-AAEF-7A422777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69DB-9B04-7241-9F02-96B65301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92347-FCEE-2A8B-2D38-C2C0DAEB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12AE4-DBCA-58E2-6F70-28B6424E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F8758-84D0-D635-DCC7-1B1DCAD8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2501CB-3FF0-EE3F-0C21-FCED1742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C2E88-DA26-45A7-ED07-8079E585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6D763-C325-8461-5412-A01A745D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B6B77-0ED1-179A-D474-C995FCE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0E84-0420-D035-9137-F6E5E9327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00F4E-1B07-0BAD-2CF7-E0B3F2C70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A9962-6E76-EAD0-D56A-A5794702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7B5A0-D373-FA77-FAA5-DD80E1F0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B8496-46C6-8B0A-E674-F5D8C78C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0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C911-89DC-BF8C-B45D-784E90F6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9D46DB-4D02-AE51-CFAC-646F2CF52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87FB9-78A1-1B33-9313-A97FB501D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55D5-E99A-8627-2974-F9BDEE37F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7D7C3-F0BC-1557-0EB8-1D27AF80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5649B-0768-458D-3747-731C98A2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B6E184-04A2-3597-B489-40E70621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AC2A6-E269-301A-CF45-CB889B669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3C01-D4E3-6001-C2C3-0085BC433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8BBB8-E0FF-4543-B587-748F45F645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55D66-4CC9-9583-9DA9-8A033BF88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26DA6-6DD2-8882-87D7-3444D8D8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112E9-93D6-0B48-BC7C-A646D7EB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6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ssunpink Creek Fishing: Everything You Need to Know | onWater app">
            <a:extLst>
              <a:ext uri="{FF2B5EF4-FFF2-40B4-BE49-F238E27FC236}">
                <a16:creationId xmlns:a16="http://schemas.microsoft.com/office/drawing/2014/main" id="{DF623012-7625-C320-9D36-770DFDD8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 bwMode="auto">
          <a:xfrm>
            <a:off x="-159550" y="-170809"/>
            <a:ext cx="12294586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B5A06-98A7-5F8F-3F01-6BCBC886F477}"/>
              </a:ext>
            </a:extLst>
          </p:cNvPr>
          <p:cNvSpPr txBox="1"/>
          <p:nvPr/>
        </p:nvSpPr>
        <p:spPr>
          <a:xfrm>
            <a:off x="1336668" y="643467"/>
            <a:ext cx="8770159" cy="4323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Humans &amp; The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RIVER ( You may wish to change the photos to pictures from your watershed)</a:t>
            </a:r>
            <a:endParaRPr lang="en-US" sz="6600" b="0" i="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FA6F8C-579D-8755-BE9E-DCCF3A5E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75" y="5222190"/>
            <a:ext cx="12294586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89BC2-932F-AFBD-E364-675E1EEBF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8" y="5754019"/>
            <a:ext cx="1889924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428BCFF-DE6C-61EA-800E-282DF9235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9"/>
          <a:stretch/>
        </p:blipFill>
        <p:spPr bwMode="auto">
          <a:xfrm>
            <a:off x="4051522" y="26581"/>
            <a:ext cx="8140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7B6B1-0124-839D-9704-87EBA51BF550}"/>
              </a:ext>
            </a:extLst>
          </p:cNvPr>
          <p:cNvSpPr txBox="1"/>
          <p:nvPr/>
        </p:nvSpPr>
        <p:spPr>
          <a:xfrm>
            <a:off x="331972" y="25494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Stream</a:t>
            </a:r>
          </a:p>
          <a:p>
            <a:r>
              <a:rPr lang="en-US" sz="4000" dirty="0"/>
              <a:t>Stabilization</a:t>
            </a:r>
          </a:p>
          <a:p>
            <a:r>
              <a:rPr lang="en-US" sz="3200" dirty="0"/>
              <a:t>(Riparian Buffer)</a:t>
            </a:r>
            <a:endParaRPr lang="en-US" sz="4800" dirty="0"/>
          </a:p>
        </p:txBody>
      </p:sp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ACE816F-3691-5569-70A5-82EE6D7E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9073"/>
            <a:ext cx="12192000" cy="9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93412A0-33B0-BCBE-66B3-FD639C2E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/>
          <a:stretch/>
        </p:blipFill>
        <p:spPr bwMode="auto">
          <a:xfrm>
            <a:off x="3934047" y="0"/>
            <a:ext cx="825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7F6E5-A449-70B4-E920-C9D5EA33118B}"/>
              </a:ext>
            </a:extLst>
          </p:cNvPr>
          <p:cNvSpPr txBox="1"/>
          <p:nvPr/>
        </p:nvSpPr>
        <p:spPr>
          <a:xfrm>
            <a:off x="331972" y="25494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Stream</a:t>
            </a:r>
          </a:p>
          <a:p>
            <a:r>
              <a:rPr lang="en-US" sz="4000" dirty="0"/>
              <a:t>Stabilization</a:t>
            </a:r>
          </a:p>
          <a:p>
            <a:r>
              <a:rPr lang="en-US" sz="3200" dirty="0"/>
              <a:t>(Riparian Buffer)</a:t>
            </a:r>
            <a:endParaRPr lang="en-US" sz="4800" dirty="0"/>
          </a:p>
        </p:txBody>
      </p:sp>
      <p:pic>
        <p:nvPicPr>
          <p:cNvPr id="2" name="Picture 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5CEF4CDA-C848-4C1E-5785-10075E590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9073"/>
            <a:ext cx="12192000" cy="9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8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C4599-A1B2-1B04-97C9-5DCFE3D0D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river&#10;&#10;AI-generated content may be incorrect.">
            <a:extLst>
              <a:ext uri="{FF2B5EF4-FFF2-40B4-BE49-F238E27FC236}">
                <a16:creationId xmlns:a16="http://schemas.microsoft.com/office/drawing/2014/main" id="{47B26F9E-12CE-3371-E88C-C92C1377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65" r="9354"/>
          <a:stretch/>
        </p:blipFill>
        <p:spPr>
          <a:xfrm>
            <a:off x="4032210" y="8400"/>
            <a:ext cx="7827818" cy="6557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727A6-0B78-BE21-75C9-23048B24E947}"/>
              </a:ext>
            </a:extLst>
          </p:cNvPr>
          <p:cNvSpPr txBox="1"/>
          <p:nvPr/>
        </p:nvSpPr>
        <p:spPr>
          <a:xfrm>
            <a:off x="331972" y="25494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Stream</a:t>
            </a:r>
          </a:p>
          <a:p>
            <a:r>
              <a:rPr lang="en-US" sz="4000" dirty="0"/>
              <a:t>Stabilization</a:t>
            </a:r>
          </a:p>
          <a:p>
            <a:r>
              <a:rPr lang="en-US" sz="3200" dirty="0"/>
              <a:t>(Riparian Buffer)</a:t>
            </a:r>
            <a:endParaRPr lang="en-US" sz="4800" dirty="0"/>
          </a:p>
        </p:txBody>
      </p:sp>
      <p:pic>
        <p:nvPicPr>
          <p:cNvPr id="2" name="Picture 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257C73CB-BFC7-D089-48D4-C0BFD38BE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9073"/>
            <a:ext cx="12192000" cy="9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4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90FE755-9925-66D6-6DDA-1CB424A33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r="5382"/>
          <a:stretch/>
        </p:blipFill>
        <p:spPr bwMode="auto">
          <a:xfrm>
            <a:off x="3959984" y="-152255"/>
            <a:ext cx="8335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12AE0-5797-989A-C239-6EE62128CF45}"/>
              </a:ext>
            </a:extLst>
          </p:cNvPr>
          <p:cNvSpPr txBox="1"/>
          <p:nvPr/>
        </p:nvSpPr>
        <p:spPr>
          <a:xfrm>
            <a:off x="331972" y="25494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Stream</a:t>
            </a:r>
          </a:p>
          <a:p>
            <a:r>
              <a:rPr lang="en-US" sz="4000" dirty="0"/>
              <a:t>Stabilization</a:t>
            </a:r>
          </a:p>
          <a:p>
            <a:r>
              <a:rPr lang="en-US" sz="3200" dirty="0"/>
              <a:t>(Riparian Buffer)</a:t>
            </a:r>
            <a:endParaRPr lang="en-US" sz="4800" dirty="0"/>
          </a:p>
        </p:txBody>
      </p:sp>
      <p:pic>
        <p:nvPicPr>
          <p:cNvPr id="2" name="Picture 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6FFE29A-3067-0CF4-FCF4-F0D1C894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9627"/>
            <a:ext cx="12192000" cy="6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FDAEF-9DD2-B01D-812E-DAA2DAD1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river&#10;&#10;AI-generated content may be incorrect.">
            <a:extLst>
              <a:ext uri="{FF2B5EF4-FFF2-40B4-BE49-F238E27FC236}">
                <a16:creationId xmlns:a16="http://schemas.microsoft.com/office/drawing/2014/main" id="{08A513D0-BEFA-B7D9-130A-6EA572B7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69"/>
          <a:stretch/>
        </p:blipFill>
        <p:spPr>
          <a:xfrm>
            <a:off x="4040372" y="0"/>
            <a:ext cx="81516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9E6B0-012F-B4F0-D76F-B52E56AB36F9}"/>
              </a:ext>
            </a:extLst>
          </p:cNvPr>
          <p:cNvSpPr txBox="1"/>
          <p:nvPr/>
        </p:nvSpPr>
        <p:spPr>
          <a:xfrm>
            <a:off x="331972" y="25494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Stream</a:t>
            </a:r>
          </a:p>
          <a:p>
            <a:r>
              <a:rPr lang="en-US" sz="4000" dirty="0"/>
              <a:t>Stabilization</a:t>
            </a:r>
          </a:p>
          <a:p>
            <a:r>
              <a:rPr lang="en-US" sz="3200" dirty="0"/>
              <a:t>(Riparian Buffer)</a:t>
            </a:r>
            <a:endParaRPr lang="en-US" sz="4800" dirty="0"/>
          </a:p>
        </p:txBody>
      </p:sp>
      <p:pic>
        <p:nvPicPr>
          <p:cNvPr id="2" name="Picture 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97558EB5-220A-1B8C-1577-A4DAF3E1E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9073"/>
            <a:ext cx="12192000" cy="9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6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28F1C9-19AD-275B-9754-43D0282E9049}"/>
              </a:ext>
            </a:extLst>
          </p:cNvPr>
          <p:cNvSpPr txBox="1"/>
          <p:nvPr/>
        </p:nvSpPr>
        <p:spPr>
          <a:xfrm>
            <a:off x="535171" y="1720576"/>
            <a:ext cx="108877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Patterns </a:t>
            </a:r>
          </a:p>
          <a:p>
            <a:pPr algn="ctr"/>
            <a:r>
              <a:rPr lang="en-US" sz="4800" dirty="0"/>
              <a:t>of Erosion </a:t>
            </a:r>
          </a:p>
          <a:p>
            <a:pPr algn="ctr"/>
            <a:r>
              <a:rPr lang="en-US" sz="4800" dirty="0"/>
              <a:t>&amp; </a:t>
            </a:r>
          </a:p>
          <a:p>
            <a:pPr algn="ctr"/>
            <a:r>
              <a:rPr lang="en-US" sz="4800" dirty="0"/>
              <a:t>Deposition</a:t>
            </a:r>
          </a:p>
        </p:txBody>
      </p:sp>
      <p:pic>
        <p:nvPicPr>
          <p:cNvPr id="14338" name="Picture 2" descr="Is Your Stream Bank Heading Downstream? - Clackamas SWCD">
            <a:extLst>
              <a:ext uri="{FF2B5EF4-FFF2-40B4-BE49-F238E27FC236}">
                <a16:creationId xmlns:a16="http://schemas.microsoft.com/office/drawing/2014/main" id="{76DF79FE-5D7C-CDBA-608C-242D2C05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3" y="206576"/>
            <a:ext cx="4111256" cy="30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ank Erosion at Long Branch | U.S. Geological Survey">
            <a:extLst>
              <a:ext uri="{FF2B5EF4-FFF2-40B4-BE49-F238E27FC236}">
                <a16:creationId xmlns:a16="http://schemas.microsoft.com/office/drawing/2014/main" id="{7EF7BA24-E918-1BAA-35B5-59BDC20E2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1"/>
          <a:stretch/>
        </p:blipFill>
        <p:spPr bwMode="auto">
          <a:xfrm>
            <a:off x="205562" y="3429000"/>
            <a:ext cx="4111257" cy="32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eander | Morphology, Formation &amp; Dynamics | Britannica">
            <a:extLst>
              <a:ext uri="{FF2B5EF4-FFF2-40B4-BE49-F238E27FC236}">
                <a16:creationId xmlns:a16="http://schemas.microsoft.com/office/drawing/2014/main" id="{511F78FB-184A-D968-B087-5704D414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69" y="138983"/>
            <a:ext cx="4062651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1,100+ River Sediment Stock Photos, Pictures &amp; Royalty-Free Images - iStock  | Well sorted sediment, Erosion">
            <a:extLst>
              <a:ext uri="{FF2B5EF4-FFF2-40B4-BE49-F238E27FC236}">
                <a16:creationId xmlns:a16="http://schemas.microsoft.com/office/drawing/2014/main" id="{DE86E3F2-C37E-CBBB-3AF1-16A884108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0"/>
          <a:stretch/>
        </p:blipFill>
        <p:spPr bwMode="auto">
          <a:xfrm>
            <a:off x="7641262" y="3290018"/>
            <a:ext cx="4111258" cy="349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EF1C9C-4754-FCD1-1E20-C8E23B0F1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81563"/>
            <a:ext cx="12192000" cy="7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3E55AA-9509-28C5-D90B-6C728C1B8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0212394-6966-BEF9-8BEF-01F8E8A08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ssunpink Creek Fishing: Everything You Need to Know | onWater app">
            <a:extLst>
              <a:ext uri="{FF2B5EF4-FFF2-40B4-BE49-F238E27FC236}">
                <a16:creationId xmlns:a16="http://schemas.microsoft.com/office/drawing/2014/main" id="{F1BFE59B-5386-5297-48E0-33CC2303A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 bwMode="auto">
          <a:xfrm>
            <a:off x="-159550" y="-170809"/>
            <a:ext cx="12294586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476C790-C7AB-BD66-D1B3-41CE7E116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AAD29-981C-5C25-7F68-7C6058D7FDBE}"/>
              </a:ext>
            </a:extLst>
          </p:cNvPr>
          <p:cNvSpPr txBox="1"/>
          <p:nvPr/>
        </p:nvSpPr>
        <p:spPr>
          <a:xfrm>
            <a:off x="860880" y="1149077"/>
            <a:ext cx="10467190" cy="2508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</a:rPr>
              <a:t>Driving Question:​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i="1" dirty="0">
                <a:solidFill>
                  <a:schemeClr val="bg1"/>
                </a:solidFill>
              </a:rPr>
              <a:t>How does human activity affect the quality of water in our watershed? 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957B4E4-D1F2-AC1D-CDA1-6B7E8C185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DF1D5D-4A75-63CB-6461-1B931658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75" y="5222190"/>
            <a:ext cx="12294586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B213C-D6F3-3CE9-CF7A-41378E4C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8" y="5754019"/>
            <a:ext cx="1889924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JDEP| Fish &amp; Wildlife | WMA of the Month: Assunpink">
            <a:extLst>
              <a:ext uri="{FF2B5EF4-FFF2-40B4-BE49-F238E27FC236}">
                <a16:creationId xmlns:a16="http://schemas.microsoft.com/office/drawing/2014/main" id="{B471BA1C-48BB-04AE-9014-7E7B9A4D1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 bwMode="auto">
          <a:xfrm>
            <a:off x="0" y="-1"/>
            <a:ext cx="122149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7C1DDF-D9D2-4A33-56B8-776CED21C9A7}"/>
              </a:ext>
            </a:extLst>
          </p:cNvPr>
          <p:cNvSpPr txBox="1"/>
          <p:nvPr/>
        </p:nvSpPr>
        <p:spPr>
          <a:xfrm>
            <a:off x="2566713" y="1522880"/>
            <a:ext cx="7689221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types of infrastructure do</a:t>
            </a:r>
          </a:p>
          <a:p>
            <a:r>
              <a:rPr lang="en-US" sz="4400" dirty="0">
                <a:solidFill>
                  <a:schemeClr val="bg1"/>
                </a:solidFill>
              </a:rPr>
              <a:t> people build around rivers?</a:t>
            </a:r>
          </a:p>
        </p:txBody>
      </p:sp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7721163-7CE8-7A86-B008-84F50022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5621"/>
            <a:ext cx="12192000" cy="15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1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7187D-D8BE-990A-4F30-5EBFD94E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JDEP| Fish &amp; Wildlife | WMA of the Month: Assunpink">
            <a:extLst>
              <a:ext uri="{FF2B5EF4-FFF2-40B4-BE49-F238E27FC236}">
                <a16:creationId xmlns:a16="http://schemas.microsoft.com/office/drawing/2014/main" id="{1869550F-C7AB-8841-66A8-C64E9D6B5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7"/>
          <a:stretch/>
        </p:blipFill>
        <p:spPr bwMode="auto">
          <a:xfrm>
            <a:off x="0" y="-1"/>
            <a:ext cx="122149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F349C-1AF7-1D4E-AAC3-0D79BD25CFFC}"/>
              </a:ext>
            </a:extLst>
          </p:cNvPr>
          <p:cNvSpPr txBox="1"/>
          <p:nvPr/>
        </p:nvSpPr>
        <p:spPr>
          <a:xfrm>
            <a:off x="2162287" y="1447577"/>
            <a:ext cx="750883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Today we will focus 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Stream Crossings and</a:t>
            </a:r>
          </a:p>
          <a:p>
            <a:r>
              <a:rPr lang="en-US" sz="4400" dirty="0">
                <a:solidFill>
                  <a:schemeClr val="bg1"/>
                </a:solidFill>
              </a:rPr>
              <a:t>Stream Bank Stabilization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AB05A7F-1338-06CC-1498-C3B2B4843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5621"/>
            <a:ext cx="12192000" cy="15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3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03C3-8C1C-1F01-C588-0B8D79525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E70EE-63A3-2779-0AE7-5175BD9348A3}"/>
              </a:ext>
            </a:extLst>
          </p:cNvPr>
          <p:cNvSpPr txBox="1"/>
          <p:nvPr/>
        </p:nvSpPr>
        <p:spPr>
          <a:xfrm>
            <a:off x="0" y="254949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Stream Crossings</a:t>
            </a:r>
          </a:p>
        </p:txBody>
      </p:sp>
      <p:pic>
        <p:nvPicPr>
          <p:cNvPr id="5122" name="Picture 2" descr="Rehabilitation of Montgomery Street Bridge 140.4 (NJDOT Structure #  1100051) Carrying Montgomery Street over Assunpink Creek - TPD">
            <a:extLst>
              <a:ext uri="{FF2B5EF4-FFF2-40B4-BE49-F238E27FC236}">
                <a16:creationId xmlns:a16="http://schemas.microsoft.com/office/drawing/2014/main" id="{71C055CB-245A-3DD1-98B8-75A1946A7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 bwMode="auto">
          <a:xfrm>
            <a:off x="3746398" y="1085946"/>
            <a:ext cx="3848986" cy="26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12C5D78-BCB9-DF5E-896C-68406306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8" y="3835464"/>
            <a:ext cx="3317048" cy="248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enton Historical Society, New Jersey">
            <a:extLst>
              <a:ext uri="{FF2B5EF4-FFF2-40B4-BE49-F238E27FC236}">
                <a16:creationId xmlns:a16="http://schemas.microsoft.com/office/drawing/2014/main" id="{1B033206-B8B2-DA40-5C51-14CB069A3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2076" r="1985" b="19422"/>
          <a:stretch/>
        </p:blipFill>
        <p:spPr bwMode="auto">
          <a:xfrm>
            <a:off x="340243" y="1085946"/>
            <a:ext cx="3296093" cy="26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 Are the Primary Components of Culverts?">
            <a:extLst>
              <a:ext uri="{FF2B5EF4-FFF2-40B4-BE49-F238E27FC236}">
                <a16:creationId xmlns:a16="http://schemas.microsoft.com/office/drawing/2014/main" id="{1CDC17E9-A476-C22F-F42E-388211C4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46" y="1128978"/>
            <a:ext cx="4146310" cy="248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ulverts: The Essential Infrastructure You Never Knew You Needed - Ayres">
            <a:extLst>
              <a:ext uri="{FF2B5EF4-FFF2-40B4-BE49-F238E27FC236}">
                <a16:creationId xmlns:a16="http://schemas.microsoft.com/office/drawing/2014/main" id="{0B69EEB1-1480-932A-C63D-F2F72C37A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/>
          <a:stretch/>
        </p:blipFill>
        <p:spPr bwMode="auto">
          <a:xfrm>
            <a:off x="3805389" y="3835464"/>
            <a:ext cx="3731004" cy="260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3 Culvert Materials &amp; Characteristics | 🥇 Culvert Pipe for Sale">
            <a:extLst>
              <a:ext uri="{FF2B5EF4-FFF2-40B4-BE49-F238E27FC236}">
                <a16:creationId xmlns:a16="http://schemas.microsoft.com/office/drawing/2014/main" id="{13E3EC4D-CA72-0993-E173-2EBD4DCFB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1"/>
          <a:stretch/>
        </p:blipFill>
        <p:spPr bwMode="auto">
          <a:xfrm>
            <a:off x="7764437" y="3736650"/>
            <a:ext cx="4145856" cy="248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2C2D1595-5B51-ED7D-F926-6D599BE1F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89073"/>
            <a:ext cx="12192000" cy="9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5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2FD79-469D-BEE4-683F-A029FA5F2BD0}"/>
              </a:ext>
            </a:extLst>
          </p:cNvPr>
          <p:cNvSpPr txBox="1"/>
          <p:nvPr/>
        </p:nvSpPr>
        <p:spPr>
          <a:xfrm>
            <a:off x="331972" y="25494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Stream </a:t>
            </a:r>
          </a:p>
          <a:p>
            <a:r>
              <a:rPr lang="en-US" sz="4800" dirty="0"/>
              <a:t>Crossing</a:t>
            </a:r>
          </a:p>
        </p:txBody>
      </p:sp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B7DB6AF9-32B0-8DC2-D63E-2F6C356AF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073"/>
            <a:ext cx="12192000" cy="9527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4B4BD3C-D676-4465-FE7E-61FA72C4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173" y="157833"/>
            <a:ext cx="7502237" cy="59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highway&#10;&#10;AI-generated content may be incorrect.">
            <a:extLst>
              <a:ext uri="{FF2B5EF4-FFF2-40B4-BE49-F238E27FC236}">
                <a16:creationId xmlns:a16="http://schemas.microsoft.com/office/drawing/2014/main" id="{8F911D86-4849-F8DF-9188-73EB0E79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7" r="6551"/>
          <a:stretch/>
        </p:blipFill>
        <p:spPr>
          <a:xfrm>
            <a:off x="3260651" y="0"/>
            <a:ext cx="89313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850ED-F37E-6553-6AEB-DFAF9AF50A33}"/>
              </a:ext>
            </a:extLst>
          </p:cNvPr>
          <p:cNvSpPr txBox="1"/>
          <p:nvPr/>
        </p:nvSpPr>
        <p:spPr>
          <a:xfrm>
            <a:off x="331972" y="25494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Stream </a:t>
            </a:r>
          </a:p>
          <a:p>
            <a:r>
              <a:rPr lang="en-US" sz="4800" dirty="0"/>
              <a:t>Crossing</a:t>
            </a:r>
          </a:p>
        </p:txBody>
      </p:sp>
      <p:pic>
        <p:nvPicPr>
          <p:cNvPr id="2" name="Picture 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FB3E0FA-27A4-3D39-CCC4-42E4E0AF7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6109"/>
            <a:ext cx="12192000" cy="7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7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D0FD39-35BE-E805-DFBD-947D93719C28}"/>
              </a:ext>
            </a:extLst>
          </p:cNvPr>
          <p:cNvSpPr txBox="1"/>
          <p:nvPr/>
        </p:nvSpPr>
        <p:spPr>
          <a:xfrm>
            <a:off x="331972" y="25494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Stream </a:t>
            </a:r>
          </a:p>
          <a:p>
            <a:r>
              <a:rPr lang="en-US" sz="4800" dirty="0"/>
              <a:t>Crossing</a:t>
            </a:r>
          </a:p>
        </p:txBody>
      </p:sp>
      <p:pic>
        <p:nvPicPr>
          <p:cNvPr id="4" name="Picture 3" descr="An aerial view of a park&#10;&#10;AI-generated content may be incorrect.">
            <a:extLst>
              <a:ext uri="{FF2B5EF4-FFF2-40B4-BE49-F238E27FC236}">
                <a16:creationId xmlns:a16="http://schemas.microsoft.com/office/drawing/2014/main" id="{54A11661-E3BB-1B2D-E0A9-5E36C1E0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24"/>
          <a:stretch/>
        </p:blipFill>
        <p:spPr>
          <a:xfrm>
            <a:off x="3423684" y="0"/>
            <a:ext cx="8768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1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DE2E6A-3BB3-2256-046D-2A82C272B01C}"/>
              </a:ext>
            </a:extLst>
          </p:cNvPr>
          <p:cNvSpPr txBox="1"/>
          <p:nvPr/>
        </p:nvSpPr>
        <p:spPr>
          <a:xfrm>
            <a:off x="652130" y="276446"/>
            <a:ext cx="10887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Stream Bank Stabilization</a:t>
            </a:r>
          </a:p>
        </p:txBody>
      </p:sp>
      <p:pic>
        <p:nvPicPr>
          <p:cNvPr id="13314" name="Picture 2" descr="Assunpink Creek, Trenton, NJ | Assunpink Creek, Trenton, New… | Flickr">
            <a:extLst>
              <a:ext uri="{FF2B5EF4-FFF2-40B4-BE49-F238E27FC236}">
                <a16:creationId xmlns:a16="http://schemas.microsoft.com/office/drawing/2014/main" id="{9C2CE1E2-16E8-13CE-8974-29806809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2" y="987338"/>
            <a:ext cx="3955312" cy="26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ssunpink Creek - Wikipedia">
            <a:extLst>
              <a:ext uri="{FF2B5EF4-FFF2-40B4-BE49-F238E27FC236}">
                <a16:creationId xmlns:a16="http://schemas.microsoft.com/office/drawing/2014/main" id="{7FAAB328-AA0E-516D-1D2B-37944153F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3" y="3712459"/>
            <a:ext cx="3785190" cy="28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tream Bank Armoring — After Wildfire">
            <a:extLst>
              <a:ext uri="{FF2B5EF4-FFF2-40B4-BE49-F238E27FC236}">
                <a16:creationId xmlns:a16="http://schemas.microsoft.com/office/drawing/2014/main" id="{ECBAC11B-459F-6F25-0794-E3AEEA03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36" y="1000409"/>
            <a:ext cx="3507933" cy="26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Live Siltation and Streambank Stabilization | Submar">
            <a:extLst>
              <a:ext uri="{FF2B5EF4-FFF2-40B4-BE49-F238E27FC236}">
                <a16:creationId xmlns:a16="http://schemas.microsoft.com/office/drawing/2014/main" id="{D43BD2F3-3220-7C0E-3F62-1203605A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/>
          <a:stretch/>
        </p:blipFill>
        <p:spPr bwMode="auto">
          <a:xfrm>
            <a:off x="4376235" y="3789290"/>
            <a:ext cx="3507934" cy="26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Mini-guide to Types of Riparian Buffers | James River Association">
            <a:extLst>
              <a:ext uri="{FF2B5EF4-FFF2-40B4-BE49-F238E27FC236}">
                <a16:creationId xmlns:a16="http://schemas.microsoft.com/office/drawing/2014/main" id="{54241E8C-8285-4F29-83E2-E5203B31B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t="22271" r="23779"/>
          <a:stretch/>
        </p:blipFill>
        <p:spPr bwMode="auto">
          <a:xfrm>
            <a:off x="8092441" y="987338"/>
            <a:ext cx="3979246" cy="26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iparian Buffer Restoration | The Nicholas Institute for Energy,  Environment &amp; Sustainability">
            <a:extLst>
              <a:ext uri="{FF2B5EF4-FFF2-40B4-BE49-F238E27FC236}">
                <a16:creationId xmlns:a16="http://schemas.microsoft.com/office/drawing/2014/main" id="{B1602510-6F6B-E290-1F22-A100F0FF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41" y="3819393"/>
            <a:ext cx="3839098" cy="26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5C755988-2A4A-628C-D30A-A4F3649CC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07281"/>
            <a:ext cx="12192000" cy="7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69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E8D24A1FCCE419A36C900A36883C2" ma:contentTypeVersion="17" ma:contentTypeDescription="Create a new document." ma:contentTypeScope="" ma:versionID="cb844ad870e929389ad57025c2ff89dc">
  <xsd:schema xmlns:xsd="http://www.w3.org/2001/XMLSchema" xmlns:xs="http://www.w3.org/2001/XMLSchema" xmlns:p="http://schemas.microsoft.com/office/2006/metadata/properties" xmlns:ns2="68816ccb-6969-4dbf-87fb-b416f862ccfa" xmlns:ns3="c784470f-fe1c-44bf-b8b4-c1060a392f53" targetNamespace="http://schemas.microsoft.com/office/2006/metadata/properties" ma:root="true" ma:fieldsID="9fc009411233b503dbe4e68e564fdf6a" ns2:_="" ns3:_="">
    <xsd:import namespace="68816ccb-6969-4dbf-87fb-b416f862ccfa"/>
    <xsd:import namespace="c784470f-fe1c-44bf-b8b4-c1060a392f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16ccb-6969-4dbf-87fb-b416f862c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c31a28f-cf95-4638-a9ad-b99f653734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4470f-fe1c-44bf-b8b4-c1060a392f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900e4f5-1e76-44e5-a580-41acf7ebd349}" ma:internalName="TaxCatchAll" ma:showField="CatchAllData" ma:web="c784470f-fe1c-44bf-b8b4-c1060a392f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84470f-fe1c-44bf-b8b4-c1060a392f53" xsi:nil="true"/>
    <lcf76f155ced4ddcb4097134ff3c332f xmlns="68816ccb-6969-4dbf-87fb-b416f862ccf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AABD77-37D0-44EE-B206-9A4F66C45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816ccb-6969-4dbf-87fb-b416f862ccfa"/>
    <ds:schemaRef ds:uri="c784470f-fe1c-44bf-b8b4-c1060a392f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2AC8C9-7831-44B5-8E1B-84B843D2CC0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c784470f-fe1c-44bf-b8b4-c1060a392f53"/>
    <ds:schemaRef ds:uri="7920a587-269e-489c-b290-c69c198643da"/>
    <ds:schemaRef ds:uri="http://www.w3.org/XML/1998/namespace"/>
    <ds:schemaRef ds:uri="http://purl.org/dc/dcmitype/"/>
    <ds:schemaRef ds:uri="68816ccb-6969-4dbf-87fb-b416f862ccfa"/>
  </ds:schemaRefs>
</ds:datastoreItem>
</file>

<file path=customXml/itemProps3.xml><?xml version="1.0" encoding="utf-8"?>
<ds:datastoreItem xmlns:ds="http://schemas.openxmlformats.org/officeDocument/2006/customXml" ds:itemID="{C98BEA8F-FF78-4B4C-8862-1BD837777A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14258</TotalTime>
  <Words>90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Crosby, Sarah</dc:creator>
  <cp:lastModifiedBy>Pat Heaney</cp:lastModifiedBy>
  <cp:revision>15</cp:revision>
  <dcterms:created xsi:type="dcterms:W3CDTF">2025-03-08T19:57:44Z</dcterms:created>
  <dcterms:modified xsi:type="dcterms:W3CDTF">2025-09-16T20:27:41Z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0x010100A35E8D24A1FCCE419A36C900A36883C2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{"FileActivityType":"9","FileActivityTimeStamp":"2025-06-18T18:51:07.250Z","FileActivityUsersOnPage":[{"DisplayName":"Sarah Crosby","Id":"scrosby@thewatershed.org"}],"FileActivityNavigationId":null}</vt:lpwstr>
  </property>
  <property fmtid="{D5CDD505-2E9C-101B-9397-08002B2CF9AE}" pid="6" name="TriggerFlowInfo">
    <vt:lpwstr/>
  </property>
  <property fmtid="{D5CDD505-2E9C-101B-9397-08002B2CF9AE}" pid="7" name="_SharedFileIndex">
    <vt:lpwstr/>
  </property>
  <property fmtid="{D5CDD505-2E9C-101B-9397-08002B2CF9AE}" pid="8" name="MediaServiceImageTags">
    <vt:lpwstr/>
  </property>
  <property fmtid="{D5CDD505-2E9C-101B-9397-08002B2CF9AE}" pid="9" name="_SourceUrl">
    <vt:lpwstr/>
  </property>
</Properties>
</file>