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31"/>
  </p:notesMasterIdLst>
  <p:sldIdLst>
    <p:sldId id="257" r:id="rId6"/>
    <p:sldId id="886" r:id="rId7"/>
    <p:sldId id="896" r:id="rId8"/>
    <p:sldId id="284" r:id="rId9"/>
    <p:sldId id="903" r:id="rId10"/>
    <p:sldId id="274" r:id="rId11"/>
    <p:sldId id="272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897" r:id="rId22"/>
    <p:sldId id="884" r:id="rId23"/>
    <p:sldId id="900" r:id="rId24"/>
    <p:sldId id="899" r:id="rId25"/>
    <p:sldId id="890" r:id="rId26"/>
    <p:sldId id="898" r:id="rId27"/>
    <p:sldId id="891" r:id="rId28"/>
    <p:sldId id="901" r:id="rId29"/>
    <p:sldId id="89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347A9A-F718-463F-946E-5082C27841AA}" v="199" dt="2025-09-08T18:31:00.679"/>
    <p1510:client id="{993CABCD-3D29-79CA-323E-AC16D9BD8F75}" v="96" dt="2025-09-09T14:23:49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Crosby" userId="S::scrosby@thewatershed.org::d074cc28-b1c3-4f51-9320-54b9a821a1f0" providerId="AD" clId="Web-{D70FCDC2-20A1-2745-9ACB-035EBAAF88D8}"/>
    <pc:docChg chg="addSld delSld modSld sldOrd">
      <pc:chgData name="Sarah Crosby" userId="S::scrosby@thewatershed.org::d074cc28-b1c3-4f51-9320-54b9a821a1f0" providerId="AD" clId="Web-{D70FCDC2-20A1-2745-9ACB-035EBAAF88D8}" dt="2025-05-28T14:46:40.994" v="645"/>
      <pc:docMkLst>
        <pc:docMk/>
      </pc:docMkLst>
      <pc:sldChg chg="del">
        <pc:chgData name="Sarah Crosby" userId="S::scrosby@thewatershed.org::d074cc28-b1c3-4f51-9320-54b9a821a1f0" providerId="AD" clId="Web-{D70FCDC2-20A1-2745-9ACB-035EBAAF88D8}" dt="2025-05-28T14:04:04.670" v="5"/>
        <pc:sldMkLst>
          <pc:docMk/>
          <pc:sldMk cId="109857222" sldId="256"/>
        </pc:sldMkLst>
      </pc:sldChg>
      <pc:sldChg chg="modSp add ord">
        <pc:chgData name="Sarah Crosby" userId="S::scrosby@thewatershed.org::d074cc28-b1c3-4f51-9320-54b9a821a1f0" providerId="AD" clId="Web-{D70FCDC2-20A1-2745-9ACB-035EBAAF88D8}" dt="2025-05-28T14:04:24.076" v="11" actId="20577"/>
        <pc:sldMkLst>
          <pc:docMk/>
          <pc:sldMk cId="3711099640" sldId="257"/>
        </pc:sldMkLst>
      </pc:sldChg>
      <pc:sldChg chg="addSp delSp modSp add addAnim modAnim">
        <pc:chgData name="Sarah Crosby" userId="S::scrosby@thewatershed.org::d074cc28-b1c3-4f51-9320-54b9a821a1f0" providerId="AD" clId="Web-{D70FCDC2-20A1-2745-9ACB-035EBAAF88D8}" dt="2025-05-28T14:40:58.482" v="452"/>
        <pc:sldMkLst>
          <pc:docMk/>
          <pc:sldMk cId="3789210362" sldId="884"/>
        </pc:sldMkLst>
      </pc:sldChg>
      <pc:sldChg chg="addSp modSp add delAnim">
        <pc:chgData name="Sarah Crosby" userId="S::scrosby@thewatershed.org::d074cc28-b1c3-4f51-9320-54b9a821a1f0" providerId="AD" clId="Web-{D70FCDC2-20A1-2745-9ACB-035EBAAF88D8}" dt="2025-05-28T14:42:09.547" v="458"/>
        <pc:sldMkLst>
          <pc:docMk/>
          <pc:sldMk cId="1705331171" sldId="886"/>
        </pc:sldMkLst>
      </pc:sldChg>
      <pc:sldChg chg="modSp add del ord delAnim">
        <pc:chgData name="Sarah Crosby" userId="S::scrosby@thewatershed.org::d074cc28-b1c3-4f51-9320-54b9a821a1f0" providerId="AD" clId="Web-{D70FCDC2-20A1-2745-9ACB-035EBAAF88D8}" dt="2025-05-28T14:41:51.640" v="455"/>
        <pc:sldMkLst>
          <pc:docMk/>
          <pc:sldMk cId="3502875638" sldId="890"/>
        </pc:sldMkLst>
      </pc:sldChg>
      <pc:sldChg chg="modSp add del delAnim">
        <pc:chgData name="Sarah Crosby" userId="S::scrosby@thewatershed.org::d074cc28-b1c3-4f51-9320-54b9a821a1f0" providerId="AD" clId="Web-{D70FCDC2-20A1-2745-9ACB-035EBAAF88D8}" dt="2025-05-28T14:41:58" v="457"/>
        <pc:sldMkLst>
          <pc:docMk/>
          <pc:sldMk cId="748513853" sldId="891"/>
        </pc:sldMkLst>
      </pc:sldChg>
      <pc:sldChg chg="addSp modSp add delAnim">
        <pc:chgData name="Sarah Crosby" userId="S::scrosby@thewatershed.org::d074cc28-b1c3-4f51-9320-54b9a821a1f0" providerId="AD" clId="Web-{D70FCDC2-20A1-2745-9ACB-035EBAAF88D8}" dt="2025-05-28T14:46:40.994" v="645"/>
        <pc:sldMkLst>
          <pc:docMk/>
          <pc:sldMk cId="1116597702" sldId="893"/>
        </pc:sldMkLst>
      </pc:sldChg>
      <pc:sldChg chg="add ord delAnim">
        <pc:chgData name="Sarah Crosby" userId="S::scrosby@thewatershed.org::d074cc28-b1c3-4f51-9320-54b9a821a1f0" providerId="AD" clId="Web-{D70FCDC2-20A1-2745-9ACB-035EBAAF88D8}" dt="2025-05-28T14:42:17.516" v="459"/>
        <pc:sldMkLst>
          <pc:docMk/>
          <pc:sldMk cId="1131470981" sldId="896"/>
        </pc:sldMkLst>
      </pc:sldChg>
      <pc:sldChg chg="addSp modSp new">
        <pc:chgData name="Sarah Crosby" userId="S::scrosby@thewatershed.org::d074cc28-b1c3-4f51-9320-54b9a821a1f0" providerId="AD" clId="Web-{D70FCDC2-20A1-2745-9ACB-035EBAAF88D8}" dt="2025-05-28T14:12:28.484" v="168" actId="20577"/>
        <pc:sldMkLst>
          <pc:docMk/>
          <pc:sldMk cId="1312151013" sldId="897"/>
        </pc:sldMkLst>
      </pc:sldChg>
      <pc:sldChg chg="addSp modSp new addAnim delAnim">
        <pc:chgData name="Sarah Crosby" userId="S::scrosby@thewatershed.org::d074cc28-b1c3-4f51-9320-54b9a821a1f0" providerId="AD" clId="Web-{D70FCDC2-20A1-2745-9ACB-035EBAAF88D8}" dt="2025-05-28T14:41:55.093" v="456"/>
        <pc:sldMkLst>
          <pc:docMk/>
          <pc:sldMk cId="2179712969" sldId="898"/>
        </pc:sldMkLst>
      </pc:sldChg>
      <pc:sldChg chg="addSp delSp modSp new addAnim delAnim">
        <pc:chgData name="Sarah Crosby" userId="S::scrosby@thewatershed.org::d074cc28-b1c3-4f51-9320-54b9a821a1f0" providerId="AD" clId="Web-{D70FCDC2-20A1-2745-9ACB-035EBAAF88D8}" dt="2025-05-28T14:41:48.968" v="454"/>
        <pc:sldMkLst>
          <pc:docMk/>
          <pc:sldMk cId="704251601" sldId="899"/>
        </pc:sldMkLst>
      </pc:sldChg>
      <pc:sldChg chg="addSp delSp modSp new addAnim delAnim">
        <pc:chgData name="Sarah Crosby" userId="S::scrosby@thewatershed.org::d074cc28-b1c3-4f51-9320-54b9a821a1f0" providerId="AD" clId="Web-{D70FCDC2-20A1-2745-9ACB-035EBAAF88D8}" dt="2025-05-28T14:41:45.374" v="453"/>
        <pc:sldMkLst>
          <pc:docMk/>
          <pc:sldMk cId="1023362164" sldId="900"/>
        </pc:sldMkLst>
      </pc:sldChg>
      <pc:sldChg chg="addSp delSp modSp new">
        <pc:chgData name="Sarah Crosby" userId="S::scrosby@thewatershed.org::d074cc28-b1c3-4f51-9320-54b9a821a1f0" providerId="AD" clId="Web-{D70FCDC2-20A1-2745-9ACB-035EBAAF88D8}" dt="2025-05-28T14:36:07.315" v="378" actId="1076"/>
        <pc:sldMkLst>
          <pc:docMk/>
          <pc:sldMk cId="3088012494" sldId="901"/>
        </pc:sldMkLst>
      </pc:sldChg>
      <pc:sldChg chg="add del">
        <pc:chgData name="Sarah Crosby" userId="S::scrosby@thewatershed.org::d074cc28-b1c3-4f51-9320-54b9a821a1f0" providerId="AD" clId="Web-{D70FCDC2-20A1-2745-9ACB-035EBAAF88D8}" dt="2025-05-28T14:37:05.052" v="382"/>
        <pc:sldMkLst>
          <pc:docMk/>
          <pc:sldMk cId="2734059115" sldId="902"/>
        </pc:sldMkLst>
      </pc:sldChg>
    </pc:docChg>
  </pc:docChgLst>
  <pc:docChgLst>
    <pc:chgData name="Pat Heaney" userId="S::pheaney@thewatershed.org::862c9b28-fc2f-492e-8633-00cb503adaa8" providerId="AD" clId="Web-{993CABCD-3D29-79CA-323E-AC16D9BD8F75}"/>
    <pc:docChg chg="modSld">
      <pc:chgData name="Pat Heaney" userId="S::pheaney@thewatershed.org::862c9b28-fc2f-492e-8633-00cb503adaa8" providerId="AD" clId="Web-{993CABCD-3D29-79CA-323E-AC16D9BD8F75}" dt="2025-09-09T14:23:49.882" v="73" actId="20577"/>
      <pc:docMkLst>
        <pc:docMk/>
      </pc:docMkLst>
      <pc:sldChg chg="delSp">
        <pc:chgData name="Pat Heaney" userId="S::pheaney@thewatershed.org::862c9b28-fc2f-492e-8633-00cb503adaa8" providerId="AD" clId="Web-{993CABCD-3D29-79CA-323E-AC16D9BD8F75}" dt="2025-09-09T14:14:57.342" v="0"/>
        <pc:sldMkLst>
          <pc:docMk/>
          <pc:sldMk cId="3711099640" sldId="257"/>
        </pc:sldMkLst>
        <pc:spChg chg="del">
          <ac:chgData name="Pat Heaney" userId="S::pheaney@thewatershed.org::862c9b28-fc2f-492e-8633-00cb503adaa8" providerId="AD" clId="Web-{993CABCD-3D29-79CA-323E-AC16D9BD8F75}" dt="2025-09-09T14:14:57.342" v="0"/>
          <ac:spMkLst>
            <pc:docMk/>
            <pc:sldMk cId="3711099640" sldId="257"/>
            <ac:spMk id="10" creationId="{518A0045-5F43-1FCD-636D-2FF8D7FF110C}"/>
          </ac:spMkLst>
        </pc:spChg>
      </pc:sldChg>
      <pc:sldChg chg="addSp delSp modSp">
        <pc:chgData name="Pat Heaney" userId="S::pheaney@thewatershed.org::862c9b28-fc2f-492e-8633-00cb503adaa8" providerId="AD" clId="Web-{993CABCD-3D29-79CA-323E-AC16D9BD8F75}" dt="2025-09-09T14:23:49.882" v="73" actId="20577"/>
        <pc:sldMkLst>
          <pc:docMk/>
          <pc:sldMk cId="1705331171" sldId="886"/>
        </pc:sldMkLst>
        <pc:spChg chg="mod">
          <ac:chgData name="Pat Heaney" userId="S::pheaney@thewatershed.org::862c9b28-fc2f-492e-8633-00cb503adaa8" providerId="AD" clId="Web-{993CABCD-3D29-79CA-323E-AC16D9BD8F75}" dt="2025-09-09T14:22:52.037" v="40" actId="1076"/>
          <ac:spMkLst>
            <pc:docMk/>
            <pc:sldMk cId="1705331171" sldId="886"/>
            <ac:spMk id="2" creationId="{EE4A9738-9264-3C33-E93D-0E29665C1086}"/>
          </ac:spMkLst>
        </pc:spChg>
        <pc:spChg chg="mod">
          <ac:chgData name="Pat Heaney" userId="S::pheaney@thewatershed.org::862c9b28-fc2f-492e-8633-00cb503adaa8" providerId="AD" clId="Web-{993CABCD-3D29-79CA-323E-AC16D9BD8F75}" dt="2025-09-09T14:22:52.178" v="41" actId="1076"/>
          <ac:spMkLst>
            <pc:docMk/>
            <pc:sldMk cId="1705331171" sldId="886"/>
            <ac:spMk id="5" creationId="{7458BCA3-748B-6E62-2638-0EA3F00063A4}"/>
          </ac:spMkLst>
        </pc:spChg>
        <pc:spChg chg="mod">
          <ac:chgData name="Pat Heaney" userId="S::pheaney@thewatershed.org::862c9b28-fc2f-492e-8633-00cb503adaa8" providerId="AD" clId="Web-{993CABCD-3D29-79CA-323E-AC16D9BD8F75}" dt="2025-09-09T14:22:52.647" v="44" actId="1076"/>
          <ac:spMkLst>
            <pc:docMk/>
            <pc:sldMk cId="1705331171" sldId="886"/>
            <ac:spMk id="6" creationId="{98420012-C959-C408-73E5-55B02B588FFB}"/>
          </ac:spMkLst>
        </pc:spChg>
        <pc:spChg chg="mod">
          <ac:chgData name="Pat Heaney" userId="S::pheaney@thewatershed.org::862c9b28-fc2f-492e-8633-00cb503adaa8" providerId="AD" clId="Web-{993CABCD-3D29-79CA-323E-AC16D9BD8F75}" dt="2025-09-09T14:22:52.522" v="43" actId="1076"/>
          <ac:spMkLst>
            <pc:docMk/>
            <pc:sldMk cId="1705331171" sldId="886"/>
            <ac:spMk id="8" creationId="{B210E56E-89A8-8EEF-BA23-C6633BDB7F3E}"/>
          </ac:spMkLst>
        </pc:spChg>
        <pc:spChg chg="mod">
          <ac:chgData name="Pat Heaney" userId="S::pheaney@thewatershed.org::862c9b28-fc2f-492e-8633-00cb503adaa8" providerId="AD" clId="Web-{993CABCD-3D29-79CA-323E-AC16D9BD8F75}" dt="2025-09-09T14:22:52.334" v="42" actId="1076"/>
          <ac:spMkLst>
            <pc:docMk/>
            <pc:sldMk cId="1705331171" sldId="886"/>
            <ac:spMk id="9" creationId="{80C99823-2EC6-D49E-4CB8-1C0C255A54A0}"/>
          </ac:spMkLst>
        </pc:spChg>
        <pc:spChg chg="mod">
          <ac:chgData name="Pat Heaney" userId="S::pheaney@thewatershed.org::862c9b28-fc2f-492e-8633-00cb503adaa8" providerId="AD" clId="Web-{993CABCD-3D29-79CA-323E-AC16D9BD8F75}" dt="2025-09-09T14:22:51.584" v="37" actId="1076"/>
          <ac:spMkLst>
            <pc:docMk/>
            <pc:sldMk cId="1705331171" sldId="886"/>
            <ac:spMk id="10" creationId="{F9184C21-47DB-E6C0-C4C1-E1F50ADC9F69}"/>
          </ac:spMkLst>
        </pc:spChg>
        <pc:spChg chg="add del">
          <ac:chgData name="Pat Heaney" userId="S::pheaney@thewatershed.org::862c9b28-fc2f-492e-8633-00cb503adaa8" providerId="AD" clId="Web-{993CABCD-3D29-79CA-323E-AC16D9BD8F75}" dt="2025-09-09T14:15:07.265" v="2"/>
          <ac:spMkLst>
            <pc:docMk/>
            <pc:sldMk cId="1705331171" sldId="886"/>
            <ac:spMk id="11" creationId="{E87B509F-1BD1-3BA6-B3A7-2085C0E60C36}"/>
          </ac:spMkLst>
        </pc:spChg>
        <pc:spChg chg="add del mod">
          <ac:chgData name="Pat Heaney" userId="S::pheaney@thewatershed.org::862c9b28-fc2f-492e-8633-00cb503adaa8" providerId="AD" clId="Web-{993CABCD-3D29-79CA-323E-AC16D9BD8F75}" dt="2025-09-09T14:15:35.939" v="6"/>
          <ac:spMkLst>
            <pc:docMk/>
            <pc:sldMk cId="1705331171" sldId="886"/>
            <ac:spMk id="12" creationId="{13051610-066D-6F3C-1FD5-2BDB1851322A}"/>
          </ac:spMkLst>
        </pc:spChg>
        <pc:spChg chg="add mod">
          <ac:chgData name="Pat Heaney" userId="S::pheaney@thewatershed.org::862c9b28-fc2f-492e-8633-00cb503adaa8" providerId="AD" clId="Web-{993CABCD-3D29-79CA-323E-AC16D9BD8F75}" dt="2025-09-09T14:23:49.882" v="73" actId="20577"/>
          <ac:spMkLst>
            <pc:docMk/>
            <pc:sldMk cId="1705331171" sldId="886"/>
            <ac:spMk id="13" creationId="{5D209849-185E-2558-AA0B-60BD0115815E}"/>
          </ac:spMkLst>
        </pc:spChg>
        <pc:spChg chg="add del">
          <ac:chgData name="Pat Heaney" userId="S::pheaney@thewatershed.org::862c9b28-fc2f-492e-8633-00cb503adaa8" providerId="AD" clId="Web-{993CABCD-3D29-79CA-323E-AC16D9BD8F75}" dt="2025-09-09T14:20:56.771" v="13"/>
          <ac:spMkLst>
            <pc:docMk/>
            <pc:sldMk cId="1705331171" sldId="886"/>
            <ac:spMk id="14" creationId="{BE4F70C9-9EC1-BCD5-73CB-6857D6673A41}"/>
          </ac:spMkLst>
        </pc:spChg>
        <pc:spChg chg="add del">
          <ac:chgData name="Pat Heaney" userId="S::pheaney@thewatershed.org::862c9b28-fc2f-492e-8633-00cb503adaa8" providerId="AD" clId="Web-{993CABCD-3D29-79CA-323E-AC16D9BD8F75}" dt="2025-09-09T14:22:56.162" v="49"/>
          <ac:spMkLst>
            <pc:docMk/>
            <pc:sldMk cId="1705331171" sldId="886"/>
            <ac:spMk id="15" creationId="{D65E94AB-E2B4-5801-3143-D1C1D5BFBB98}"/>
          </ac:spMkLst>
        </pc:spChg>
        <pc:spChg chg="add del">
          <ac:chgData name="Pat Heaney" userId="S::pheaney@thewatershed.org::862c9b28-fc2f-492e-8633-00cb503adaa8" providerId="AD" clId="Web-{993CABCD-3D29-79CA-323E-AC16D9BD8F75}" dt="2025-09-09T14:22:53.022" v="46"/>
          <ac:spMkLst>
            <pc:docMk/>
            <pc:sldMk cId="1705331171" sldId="886"/>
            <ac:spMk id="16" creationId="{69821AB1-0C07-9763-0B56-575327D48B61}"/>
          </ac:spMkLst>
        </pc:spChg>
        <pc:spChg chg="add del">
          <ac:chgData name="Pat Heaney" userId="S::pheaney@thewatershed.org::862c9b28-fc2f-492e-8633-00cb503adaa8" providerId="AD" clId="Web-{993CABCD-3D29-79CA-323E-AC16D9BD8F75}" dt="2025-09-09T14:22:48.287" v="34"/>
          <ac:spMkLst>
            <pc:docMk/>
            <pc:sldMk cId="1705331171" sldId="886"/>
            <ac:spMk id="17" creationId="{3E110C29-6AD2-A446-D0E4-6132E52757D9}"/>
          </ac:spMkLst>
        </pc:spChg>
        <pc:picChg chg="mod ord">
          <ac:chgData name="Pat Heaney" userId="S::pheaney@thewatershed.org::862c9b28-fc2f-492e-8633-00cb503adaa8" providerId="AD" clId="Web-{993CABCD-3D29-79CA-323E-AC16D9BD8F75}" dt="2025-09-09T14:22:58.756" v="51" actId="14100"/>
          <ac:picMkLst>
            <pc:docMk/>
            <pc:sldMk cId="1705331171" sldId="886"/>
            <ac:picMk id="3" creationId="{8C1E8EF5-8CF5-A3BE-C30C-B5A190AD614D}"/>
          </ac:picMkLst>
        </pc:picChg>
      </pc:sldChg>
    </pc:docChg>
  </pc:docChgLst>
  <pc:docChgLst>
    <pc:chgData name="Pat Heaney" userId="862c9b28-fc2f-492e-8633-00cb503adaa8" providerId="ADAL" clId="{9E17E520-5E5E-40CC-B905-8953C3F4D4EE}"/>
    <pc:docChg chg="undo custSel addSld delSld modSld sldOrd">
      <pc:chgData name="Pat Heaney" userId="862c9b28-fc2f-492e-8633-00cb503adaa8" providerId="ADAL" clId="{9E17E520-5E5E-40CC-B905-8953C3F4D4EE}" dt="2025-09-08T18:31:42.243" v="611" actId="1076"/>
      <pc:docMkLst>
        <pc:docMk/>
      </pc:docMkLst>
      <pc:sldChg chg="modSp mod">
        <pc:chgData name="Pat Heaney" userId="862c9b28-fc2f-492e-8633-00cb503adaa8" providerId="ADAL" clId="{9E17E520-5E5E-40CC-B905-8953C3F4D4EE}" dt="2025-09-08T17:16:56.781" v="15" actId="20577"/>
        <pc:sldMkLst>
          <pc:docMk/>
          <pc:sldMk cId="3711099640" sldId="257"/>
        </pc:sldMkLst>
        <pc:spChg chg="mod">
          <ac:chgData name="Pat Heaney" userId="862c9b28-fc2f-492e-8633-00cb503adaa8" providerId="ADAL" clId="{9E17E520-5E5E-40CC-B905-8953C3F4D4EE}" dt="2025-09-08T17:16:56.781" v="15" actId="20577"/>
          <ac:spMkLst>
            <pc:docMk/>
            <pc:sldMk cId="3711099640" sldId="257"/>
            <ac:spMk id="10" creationId="{518A0045-5F43-1FCD-636D-2FF8D7FF110C}"/>
          </ac:spMkLst>
        </pc:spChg>
        <pc:spChg chg="mod">
          <ac:chgData name="Pat Heaney" userId="862c9b28-fc2f-492e-8633-00cb503adaa8" providerId="ADAL" clId="{9E17E520-5E5E-40CC-B905-8953C3F4D4EE}" dt="2025-09-08T17:16:46.541" v="6" actId="1076"/>
          <ac:spMkLst>
            <pc:docMk/>
            <pc:sldMk cId="3711099640" sldId="257"/>
            <ac:spMk id="11" creationId="{03EAFDB5-D3B9-0777-2E69-A8A41DFBE100}"/>
          </ac:spMkLst>
        </pc:spChg>
        <pc:picChg chg="mod">
          <ac:chgData name="Pat Heaney" userId="862c9b28-fc2f-492e-8633-00cb503adaa8" providerId="ADAL" clId="{9E17E520-5E5E-40CC-B905-8953C3F4D4EE}" dt="2025-09-08T17:16:42.638" v="5" actId="1076"/>
          <ac:picMkLst>
            <pc:docMk/>
            <pc:sldMk cId="3711099640" sldId="257"/>
            <ac:picMk id="7" creationId="{FFDE325E-9D2B-5E2C-79CC-215CC424F856}"/>
          </ac:picMkLst>
        </pc:picChg>
      </pc:sldChg>
      <pc:sldChg chg="addSp modSp add mod ord">
        <pc:chgData name="Pat Heaney" userId="862c9b28-fc2f-492e-8633-00cb503adaa8" providerId="ADAL" clId="{9E17E520-5E5E-40CC-B905-8953C3F4D4EE}" dt="2025-09-08T18:29:50.018" v="592" actId="1076"/>
        <pc:sldMkLst>
          <pc:docMk/>
          <pc:sldMk cId="2335564708" sldId="272"/>
        </pc:sldMkLst>
        <pc:spChg chg="mod">
          <ac:chgData name="Pat Heaney" userId="862c9b28-fc2f-492e-8633-00cb503adaa8" providerId="ADAL" clId="{9E17E520-5E5E-40CC-B905-8953C3F4D4EE}" dt="2025-09-08T17:51:51.066" v="233" actId="1076"/>
          <ac:spMkLst>
            <pc:docMk/>
            <pc:sldMk cId="2335564708" sldId="272"/>
            <ac:spMk id="5" creationId="{00000000-0000-0000-0000-000000000000}"/>
          </ac:spMkLst>
        </pc:spChg>
        <pc:spChg chg="add mod">
          <ac:chgData name="Pat Heaney" userId="862c9b28-fc2f-492e-8633-00cb503adaa8" providerId="ADAL" clId="{9E17E520-5E5E-40CC-B905-8953C3F4D4EE}" dt="2025-09-08T18:29:50.018" v="592" actId="1076"/>
          <ac:spMkLst>
            <pc:docMk/>
            <pc:sldMk cId="2335564708" sldId="272"/>
            <ac:spMk id="6" creationId="{81F8F0A9-B89A-C187-0961-CFD3F64F1707}"/>
          </ac:spMkLst>
        </pc:spChg>
        <pc:picChg chg="add mod">
          <ac:chgData name="Pat Heaney" userId="862c9b28-fc2f-492e-8633-00cb503adaa8" providerId="ADAL" clId="{9E17E520-5E5E-40CC-B905-8953C3F4D4EE}" dt="2025-09-08T17:47:43.818" v="209" actId="14100"/>
          <ac:picMkLst>
            <pc:docMk/>
            <pc:sldMk cId="2335564708" sldId="272"/>
            <ac:picMk id="3" creationId="{04C0DEBE-A91B-C7A9-6B7C-671E9898B666}"/>
          </ac:picMkLst>
        </pc:picChg>
      </pc:sldChg>
      <pc:sldChg chg="addSp modSp add mod ord">
        <pc:chgData name="Pat Heaney" userId="862c9b28-fc2f-492e-8633-00cb503adaa8" providerId="ADAL" clId="{9E17E520-5E5E-40CC-B905-8953C3F4D4EE}" dt="2025-09-08T18:29:38.095" v="590" actId="1076"/>
        <pc:sldMkLst>
          <pc:docMk/>
          <pc:sldMk cId="3783907808" sldId="274"/>
        </pc:sldMkLst>
        <pc:spChg chg="mod">
          <ac:chgData name="Pat Heaney" userId="862c9b28-fc2f-492e-8633-00cb503adaa8" providerId="ADAL" clId="{9E17E520-5E5E-40CC-B905-8953C3F4D4EE}" dt="2025-09-08T17:52:12.171" v="237" actId="1076"/>
          <ac:spMkLst>
            <pc:docMk/>
            <pc:sldMk cId="3783907808" sldId="274"/>
            <ac:spMk id="3" creationId="{00000000-0000-0000-0000-000000000000}"/>
          </ac:spMkLst>
        </pc:spChg>
        <pc:spChg chg="mod">
          <ac:chgData name="Pat Heaney" userId="862c9b28-fc2f-492e-8633-00cb503adaa8" providerId="ADAL" clId="{9E17E520-5E5E-40CC-B905-8953C3F4D4EE}" dt="2025-09-08T17:52:09.158" v="236" actId="1076"/>
          <ac:spMkLst>
            <pc:docMk/>
            <pc:sldMk cId="3783907808" sldId="274"/>
            <ac:spMk id="4" creationId="{00000000-0000-0000-0000-000000000000}"/>
          </ac:spMkLst>
        </pc:spChg>
        <pc:spChg chg="add mod">
          <ac:chgData name="Pat Heaney" userId="862c9b28-fc2f-492e-8633-00cb503adaa8" providerId="ADAL" clId="{9E17E520-5E5E-40CC-B905-8953C3F4D4EE}" dt="2025-09-08T18:29:38.095" v="590" actId="1076"/>
          <ac:spMkLst>
            <pc:docMk/>
            <pc:sldMk cId="3783907808" sldId="274"/>
            <ac:spMk id="7" creationId="{A54D61DC-AECC-7047-B2AE-C1F13C3FE519}"/>
          </ac:spMkLst>
        </pc:spChg>
        <pc:spChg chg="mod">
          <ac:chgData name="Pat Heaney" userId="862c9b28-fc2f-492e-8633-00cb503adaa8" providerId="ADAL" clId="{9E17E520-5E5E-40CC-B905-8953C3F4D4EE}" dt="2025-09-08T17:52:05.589" v="235" actId="1076"/>
          <ac:spMkLst>
            <pc:docMk/>
            <pc:sldMk cId="3783907808" sldId="274"/>
            <ac:spMk id="104451" creationId="{00000000-0000-0000-0000-000000000000}"/>
          </ac:spMkLst>
        </pc:spChg>
        <pc:picChg chg="add mod">
          <ac:chgData name="Pat Heaney" userId="862c9b28-fc2f-492e-8633-00cb503adaa8" providerId="ADAL" clId="{9E17E520-5E5E-40CC-B905-8953C3F4D4EE}" dt="2025-09-08T17:46:11.416" v="194" actId="1076"/>
          <ac:picMkLst>
            <pc:docMk/>
            <pc:sldMk cId="3783907808" sldId="274"/>
            <ac:picMk id="5" creationId="{D2B878DA-934C-8EC1-9A2A-770EF59AE453}"/>
          </ac:picMkLst>
        </pc:picChg>
      </pc:sldChg>
      <pc:sldChg chg="addSp modSp add mod ord">
        <pc:chgData name="Pat Heaney" userId="862c9b28-fc2f-492e-8633-00cb503adaa8" providerId="ADAL" clId="{9E17E520-5E5E-40CC-B905-8953C3F4D4EE}" dt="2025-09-08T18:30:07.088" v="594" actId="1076"/>
        <pc:sldMkLst>
          <pc:docMk/>
          <pc:sldMk cId="868111429" sldId="275"/>
        </pc:sldMkLst>
        <pc:spChg chg="add mod">
          <ac:chgData name="Pat Heaney" userId="862c9b28-fc2f-492e-8633-00cb503adaa8" providerId="ADAL" clId="{9E17E520-5E5E-40CC-B905-8953C3F4D4EE}" dt="2025-09-08T18:30:07.088" v="594" actId="1076"/>
          <ac:spMkLst>
            <pc:docMk/>
            <pc:sldMk cId="868111429" sldId="275"/>
            <ac:spMk id="5" creationId="{06DA515C-D4FD-49A1-0E07-A72AA0D608AC}"/>
          </ac:spMkLst>
        </pc:spChg>
        <pc:picChg chg="add mod">
          <ac:chgData name="Pat Heaney" userId="862c9b28-fc2f-492e-8633-00cb503adaa8" providerId="ADAL" clId="{9E17E520-5E5E-40CC-B905-8953C3F4D4EE}" dt="2025-09-08T17:47:52.580" v="213" actId="1076"/>
          <ac:picMkLst>
            <pc:docMk/>
            <pc:sldMk cId="868111429" sldId="275"/>
            <ac:picMk id="3" creationId="{3D29DBC0-2DB3-CE5F-3E6E-74423075B44C}"/>
          </ac:picMkLst>
        </pc:picChg>
      </pc:sldChg>
      <pc:sldChg chg="addSp modSp add mod ord">
        <pc:chgData name="Pat Heaney" userId="862c9b28-fc2f-492e-8633-00cb503adaa8" providerId="ADAL" clId="{9E17E520-5E5E-40CC-B905-8953C3F4D4EE}" dt="2025-09-08T18:30:18.278" v="596" actId="1076"/>
        <pc:sldMkLst>
          <pc:docMk/>
          <pc:sldMk cId="2709391156" sldId="276"/>
        </pc:sldMkLst>
        <pc:spChg chg="mod">
          <ac:chgData name="Pat Heaney" userId="862c9b28-fc2f-492e-8633-00cb503adaa8" providerId="ADAL" clId="{9E17E520-5E5E-40CC-B905-8953C3F4D4EE}" dt="2025-09-08T17:48:36.067" v="218"/>
          <ac:spMkLst>
            <pc:docMk/>
            <pc:sldMk cId="2709391156" sldId="276"/>
            <ac:spMk id="2" creationId="{00000000-0000-0000-0000-000000000000}"/>
          </ac:spMkLst>
        </pc:spChg>
        <pc:spChg chg="add mod">
          <ac:chgData name="Pat Heaney" userId="862c9b28-fc2f-492e-8633-00cb503adaa8" providerId="ADAL" clId="{9E17E520-5E5E-40CC-B905-8953C3F4D4EE}" dt="2025-09-08T18:30:18.278" v="596" actId="1076"/>
          <ac:spMkLst>
            <pc:docMk/>
            <pc:sldMk cId="2709391156" sldId="276"/>
            <ac:spMk id="7" creationId="{603C0978-77AE-009B-55EB-72C9BCFA32E4}"/>
          </ac:spMkLst>
        </pc:spChg>
        <pc:picChg chg="add mod">
          <ac:chgData name="Pat Heaney" userId="862c9b28-fc2f-492e-8633-00cb503adaa8" providerId="ADAL" clId="{9E17E520-5E5E-40CC-B905-8953C3F4D4EE}" dt="2025-09-08T17:48:15.457" v="217" actId="1076"/>
          <ac:picMkLst>
            <pc:docMk/>
            <pc:sldMk cId="2709391156" sldId="276"/>
            <ac:picMk id="4" creationId="{D281FFBD-E38F-1E28-CE01-F67CBBA47CF9}"/>
          </ac:picMkLst>
        </pc:picChg>
      </pc:sldChg>
      <pc:sldChg chg="addSp modSp add mod ord">
        <pc:chgData name="Pat Heaney" userId="862c9b28-fc2f-492e-8633-00cb503adaa8" providerId="ADAL" clId="{9E17E520-5E5E-40CC-B905-8953C3F4D4EE}" dt="2025-09-08T18:30:28.965" v="598" actId="1076"/>
        <pc:sldMkLst>
          <pc:docMk/>
          <pc:sldMk cId="2431369" sldId="277"/>
        </pc:sldMkLst>
        <pc:spChg chg="add mod">
          <ac:chgData name="Pat Heaney" userId="862c9b28-fc2f-492e-8633-00cb503adaa8" providerId="ADAL" clId="{9E17E520-5E5E-40CC-B905-8953C3F4D4EE}" dt="2025-09-08T18:30:28.965" v="598" actId="1076"/>
          <ac:spMkLst>
            <pc:docMk/>
            <pc:sldMk cId="2431369" sldId="277"/>
            <ac:spMk id="4" creationId="{A610F42E-7450-E833-976D-A039C69F1C4E}"/>
          </ac:spMkLst>
        </pc:spChg>
        <pc:picChg chg="add mod">
          <ac:chgData name="Pat Heaney" userId="862c9b28-fc2f-492e-8633-00cb503adaa8" providerId="ADAL" clId="{9E17E520-5E5E-40CC-B905-8953C3F4D4EE}" dt="2025-09-08T17:49:57.247" v="220" actId="1076"/>
          <ac:picMkLst>
            <pc:docMk/>
            <pc:sldMk cId="2431369" sldId="277"/>
            <ac:picMk id="2" creationId="{521F1E06-E17C-DE73-B032-7CA6B4E51F42}"/>
          </ac:picMkLst>
        </pc:picChg>
      </pc:sldChg>
      <pc:sldChg chg="addSp modSp add mod ord">
        <pc:chgData name="Pat Heaney" userId="862c9b28-fc2f-492e-8633-00cb503adaa8" providerId="ADAL" clId="{9E17E520-5E5E-40CC-B905-8953C3F4D4EE}" dt="2025-09-08T18:30:42.917" v="600" actId="1076"/>
        <pc:sldMkLst>
          <pc:docMk/>
          <pc:sldMk cId="1420118153" sldId="278"/>
        </pc:sldMkLst>
        <pc:spChg chg="add mod">
          <ac:chgData name="Pat Heaney" userId="862c9b28-fc2f-492e-8633-00cb503adaa8" providerId="ADAL" clId="{9E17E520-5E5E-40CC-B905-8953C3F4D4EE}" dt="2025-09-08T18:30:42.917" v="600" actId="1076"/>
          <ac:spMkLst>
            <pc:docMk/>
            <pc:sldMk cId="1420118153" sldId="278"/>
            <ac:spMk id="7" creationId="{5974F432-786C-DECC-9012-DD8E0D964A66}"/>
          </ac:spMkLst>
        </pc:spChg>
        <pc:picChg chg="add mod">
          <ac:chgData name="Pat Heaney" userId="862c9b28-fc2f-492e-8633-00cb503adaa8" providerId="ADAL" clId="{9E17E520-5E5E-40CC-B905-8953C3F4D4EE}" dt="2025-09-08T17:50:06.658" v="222" actId="14100"/>
          <ac:picMkLst>
            <pc:docMk/>
            <pc:sldMk cId="1420118153" sldId="278"/>
            <ac:picMk id="2" creationId="{9894E116-879F-0361-5DEE-E3E7D748FC9F}"/>
          </ac:picMkLst>
        </pc:picChg>
      </pc:sldChg>
      <pc:sldChg chg="addSp modSp add mod ord">
        <pc:chgData name="Pat Heaney" userId="862c9b28-fc2f-492e-8633-00cb503adaa8" providerId="ADAL" clId="{9E17E520-5E5E-40CC-B905-8953C3F4D4EE}" dt="2025-09-08T18:30:54.254" v="602" actId="1076"/>
        <pc:sldMkLst>
          <pc:docMk/>
          <pc:sldMk cId="378812930" sldId="279"/>
        </pc:sldMkLst>
        <pc:spChg chg="mod">
          <ac:chgData name="Pat Heaney" userId="862c9b28-fc2f-492e-8633-00cb503adaa8" providerId="ADAL" clId="{9E17E520-5E5E-40CC-B905-8953C3F4D4EE}" dt="2025-09-08T17:54:43.912" v="302" actId="20577"/>
          <ac:spMkLst>
            <pc:docMk/>
            <pc:sldMk cId="378812930" sldId="279"/>
            <ac:spMk id="3" creationId="{00000000-0000-0000-0000-000000000000}"/>
          </ac:spMkLst>
        </pc:spChg>
        <pc:spChg chg="add mod">
          <ac:chgData name="Pat Heaney" userId="862c9b28-fc2f-492e-8633-00cb503adaa8" providerId="ADAL" clId="{9E17E520-5E5E-40CC-B905-8953C3F4D4EE}" dt="2025-09-08T18:30:54.254" v="602" actId="1076"/>
          <ac:spMkLst>
            <pc:docMk/>
            <pc:sldMk cId="378812930" sldId="279"/>
            <ac:spMk id="5" creationId="{B4B6B4F0-0685-89E8-E151-F879A0D59039}"/>
          </ac:spMkLst>
        </pc:spChg>
        <pc:picChg chg="add mod">
          <ac:chgData name="Pat Heaney" userId="862c9b28-fc2f-492e-8633-00cb503adaa8" providerId="ADAL" clId="{9E17E520-5E5E-40CC-B905-8953C3F4D4EE}" dt="2025-09-08T17:50:32.966" v="224" actId="14100"/>
          <ac:picMkLst>
            <pc:docMk/>
            <pc:sldMk cId="378812930" sldId="279"/>
            <ac:picMk id="2" creationId="{5725DEB0-9DB2-E7AD-7CBD-2207376EA134}"/>
          </ac:picMkLst>
        </pc:picChg>
      </pc:sldChg>
      <pc:sldChg chg="addSp modSp add mod ord">
        <pc:chgData name="Pat Heaney" userId="862c9b28-fc2f-492e-8633-00cb503adaa8" providerId="ADAL" clId="{9E17E520-5E5E-40CC-B905-8953C3F4D4EE}" dt="2025-09-08T18:31:13.191" v="605" actId="1076"/>
        <pc:sldMkLst>
          <pc:docMk/>
          <pc:sldMk cId="794792102" sldId="280"/>
        </pc:sldMkLst>
        <pc:spChg chg="add mod">
          <ac:chgData name="Pat Heaney" userId="862c9b28-fc2f-492e-8633-00cb503adaa8" providerId="ADAL" clId="{9E17E520-5E5E-40CC-B905-8953C3F4D4EE}" dt="2025-09-08T18:31:13.191" v="605" actId="1076"/>
          <ac:spMkLst>
            <pc:docMk/>
            <pc:sldMk cId="794792102" sldId="280"/>
            <ac:spMk id="4" creationId="{AF17FE5C-D266-A5A7-B2B0-8497601933EB}"/>
          </ac:spMkLst>
        </pc:spChg>
        <pc:spChg chg="mod">
          <ac:chgData name="Pat Heaney" userId="862c9b28-fc2f-492e-8633-00cb503adaa8" providerId="ADAL" clId="{9E17E520-5E5E-40CC-B905-8953C3F4D4EE}" dt="2025-09-08T18:31:00.679" v="603"/>
          <ac:spMkLst>
            <pc:docMk/>
            <pc:sldMk cId="794792102" sldId="280"/>
            <ac:spMk id="111619" creationId="{00000000-0000-0000-0000-000000000000}"/>
          </ac:spMkLst>
        </pc:spChg>
        <pc:picChg chg="add mod">
          <ac:chgData name="Pat Heaney" userId="862c9b28-fc2f-492e-8633-00cb503adaa8" providerId="ADAL" clId="{9E17E520-5E5E-40CC-B905-8953C3F4D4EE}" dt="2025-09-08T17:50:37.255" v="225"/>
          <ac:picMkLst>
            <pc:docMk/>
            <pc:sldMk cId="794792102" sldId="280"/>
            <ac:picMk id="2" creationId="{ED759D4F-B672-2891-ED50-8C0164502480}"/>
          </ac:picMkLst>
        </pc:picChg>
      </pc:sldChg>
      <pc:sldChg chg="addSp modSp add mod ord">
        <pc:chgData name="Pat Heaney" userId="862c9b28-fc2f-492e-8633-00cb503adaa8" providerId="ADAL" clId="{9E17E520-5E5E-40CC-B905-8953C3F4D4EE}" dt="2025-09-08T18:31:23.247" v="607" actId="1076"/>
        <pc:sldMkLst>
          <pc:docMk/>
          <pc:sldMk cId="3300788774" sldId="281"/>
        </pc:sldMkLst>
        <pc:spChg chg="add mod">
          <ac:chgData name="Pat Heaney" userId="862c9b28-fc2f-492e-8633-00cb503adaa8" providerId="ADAL" clId="{9E17E520-5E5E-40CC-B905-8953C3F4D4EE}" dt="2025-09-08T18:31:23.247" v="607" actId="1076"/>
          <ac:spMkLst>
            <pc:docMk/>
            <pc:sldMk cId="3300788774" sldId="281"/>
            <ac:spMk id="7" creationId="{F1AB99C7-6E93-9870-4D4F-61B5B7CE56C8}"/>
          </ac:spMkLst>
        </pc:spChg>
        <pc:picChg chg="add mod">
          <ac:chgData name="Pat Heaney" userId="862c9b28-fc2f-492e-8633-00cb503adaa8" providerId="ADAL" clId="{9E17E520-5E5E-40CC-B905-8953C3F4D4EE}" dt="2025-09-08T17:50:55.215" v="227" actId="1076"/>
          <ac:picMkLst>
            <pc:docMk/>
            <pc:sldMk cId="3300788774" sldId="281"/>
            <ac:picMk id="3" creationId="{696AE53E-B797-1EB8-325D-40A003952247}"/>
          </ac:picMkLst>
        </pc:picChg>
      </pc:sldChg>
      <pc:sldChg chg="addSp modSp add mod ord">
        <pc:chgData name="Pat Heaney" userId="862c9b28-fc2f-492e-8633-00cb503adaa8" providerId="ADAL" clId="{9E17E520-5E5E-40CC-B905-8953C3F4D4EE}" dt="2025-09-08T18:31:35.839" v="609" actId="1076"/>
        <pc:sldMkLst>
          <pc:docMk/>
          <pc:sldMk cId="3936508543" sldId="282"/>
        </pc:sldMkLst>
        <pc:spChg chg="add mod">
          <ac:chgData name="Pat Heaney" userId="862c9b28-fc2f-492e-8633-00cb503adaa8" providerId="ADAL" clId="{9E17E520-5E5E-40CC-B905-8953C3F4D4EE}" dt="2025-09-08T18:31:35.839" v="609" actId="1076"/>
          <ac:spMkLst>
            <pc:docMk/>
            <pc:sldMk cId="3936508543" sldId="282"/>
            <ac:spMk id="4" creationId="{AF30ABFE-8528-5BCE-2B2F-FDB072270C03}"/>
          </ac:spMkLst>
        </pc:spChg>
        <pc:picChg chg="add mod">
          <ac:chgData name="Pat Heaney" userId="862c9b28-fc2f-492e-8633-00cb503adaa8" providerId="ADAL" clId="{9E17E520-5E5E-40CC-B905-8953C3F4D4EE}" dt="2025-09-08T17:51:12.191" v="229" actId="1076"/>
          <ac:picMkLst>
            <pc:docMk/>
            <pc:sldMk cId="3936508543" sldId="282"/>
            <ac:picMk id="2" creationId="{A31123E5-46D4-94F0-F82E-81A45B7EE8B3}"/>
          </ac:picMkLst>
        </pc:picChg>
      </pc:sldChg>
      <pc:sldChg chg="addSp modSp add mod">
        <pc:chgData name="Pat Heaney" userId="862c9b28-fc2f-492e-8633-00cb503adaa8" providerId="ADAL" clId="{9E17E520-5E5E-40CC-B905-8953C3F4D4EE}" dt="2025-09-08T18:31:42.243" v="611" actId="1076"/>
        <pc:sldMkLst>
          <pc:docMk/>
          <pc:sldMk cId="3169006646" sldId="283"/>
        </pc:sldMkLst>
        <pc:spChg chg="add mod">
          <ac:chgData name="Pat Heaney" userId="862c9b28-fc2f-492e-8633-00cb503adaa8" providerId="ADAL" clId="{9E17E520-5E5E-40CC-B905-8953C3F4D4EE}" dt="2025-09-08T18:31:42.243" v="611" actId="1076"/>
          <ac:spMkLst>
            <pc:docMk/>
            <pc:sldMk cId="3169006646" sldId="283"/>
            <ac:spMk id="4" creationId="{6D5CBC22-CE9D-0616-863C-6DA923012ED7}"/>
          </ac:spMkLst>
        </pc:spChg>
        <pc:picChg chg="add mod">
          <ac:chgData name="Pat Heaney" userId="862c9b28-fc2f-492e-8633-00cb503adaa8" providerId="ADAL" clId="{9E17E520-5E5E-40CC-B905-8953C3F4D4EE}" dt="2025-09-08T17:51:33.317" v="232" actId="1076"/>
          <ac:picMkLst>
            <pc:docMk/>
            <pc:sldMk cId="3169006646" sldId="283"/>
            <ac:picMk id="2" creationId="{9BE3A255-11DB-2C1E-51FA-EACC83FF4CC7}"/>
          </ac:picMkLst>
        </pc:picChg>
      </pc:sldChg>
      <pc:sldChg chg="addSp modSp add del mod">
        <pc:chgData name="Pat Heaney" userId="862c9b28-fc2f-492e-8633-00cb503adaa8" providerId="ADAL" clId="{9E17E520-5E5E-40CC-B905-8953C3F4D4EE}" dt="2025-09-08T18:28:42.410" v="585" actId="14100"/>
        <pc:sldMkLst>
          <pc:docMk/>
          <pc:sldMk cId="1117169650" sldId="284"/>
        </pc:sldMkLst>
        <pc:spChg chg="mod">
          <ac:chgData name="Pat Heaney" userId="862c9b28-fc2f-492e-8633-00cb503adaa8" providerId="ADAL" clId="{9E17E520-5E5E-40CC-B905-8953C3F4D4EE}" dt="2025-09-08T17:40:10.088" v="126" actId="20577"/>
          <ac:spMkLst>
            <pc:docMk/>
            <pc:sldMk cId="1117169650" sldId="284"/>
            <ac:spMk id="2" creationId="{00000000-0000-0000-0000-000000000000}"/>
          </ac:spMkLst>
        </pc:spChg>
        <pc:spChg chg="add mod">
          <ac:chgData name="Pat Heaney" userId="862c9b28-fc2f-492e-8633-00cb503adaa8" providerId="ADAL" clId="{9E17E520-5E5E-40CC-B905-8953C3F4D4EE}" dt="2025-09-08T18:28:42.410" v="585" actId="14100"/>
          <ac:spMkLst>
            <pc:docMk/>
            <pc:sldMk cId="1117169650" sldId="284"/>
            <ac:spMk id="4" creationId="{D53EE3AB-8264-46BB-E8B8-70ED9C4BB41F}"/>
          </ac:spMkLst>
        </pc:spChg>
        <pc:picChg chg="add mod">
          <ac:chgData name="Pat Heaney" userId="862c9b28-fc2f-492e-8633-00cb503adaa8" providerId="ADAL" clId="{9E17E520-5E5E-40CC-B905-8953C3F4D4EE}" dt="2025-09-08T17:45:37.336" v="188" actId="1076"/>
          <ac:picMkLst>
            <pc:docMk/>
            <pc:sldMk cId="1117169650" sldId="284"/>
            <ac:picMk id="6" creationId="{F6DCC140-FBC0-0FB9-F4AA-C65D2AD39180}"/>
          </ac:picMkLst>
        </pc:picChg>
      </pc:sldChg>
      <pc:sldChg chg="modSp add del mod">
        <pc:chgData name="Pat Heaney" userId="862c9b28-fc2f-492e-8633-00cb503adaa8" providerId="ADAL" clId="{9E17E520-5E5E-40CC-B905-8953C3F4D4EE}" dt="2025-09-08T17:39:55.062" v="119" actId="47"/>
        <pc:sldMkLst>
          <pc:docMk/>
          <pc:sldMk cId="164581987" sldId="287"/>
        </pc:sldMkLst>
        <pc:spChg chg="mod">
          <ac:chgData name="Pat Heaney" userId="862c9b28-fc2f-492e-8633-00cb503adaa8" providerId="ADAL" clId="{9E17E520-5E5E-40CC-B905-8953C3F4D4EE}" dt="2025-09-08T17:39:51.187" v="118" actId="27636"/>
          <ac:spMkLst>
            <pc:docMk/>
            <pc:sldMk cId="164581987" sldId="287"/>
            <ac:spMk id="2" creationId="{6D32FDF6-790E-4E21-2C6D-16D411DAD191}"/>
          </ac:spMkLst>
        </pc:spChg>
      </pc:sldChg>
      <pc:sldChg chg="modSp">
        <pc:chgData name="Pat Heaney" userId="862c9b28-fc2f-492e-8633-00cb503adaa8" providerId="ADAL" clId="{9E17E520-5E5E-40CC-B905-8953C3F4D4EE}" dt="2025-09-08T17:23:16.235" v="72" actId="20577"/>
        <pc:sldMkLst>
          <pc:docMk/>
          <pc:sldMk cId="3789210362" sldId="884"/>
        </pc:sldMkLst>
        <pc:spChg chg="mod">
          <ac:chgData name="Pat Heaney" userId="862c9b28-fc2f-492e-8633-00cb503adaa8" providerId="ADAL" clId="{9E17E520-5E5E-40CC-B905-8953C3F4D4EE}" dt="2025-09-08T17:19:40.533" v="50" actId="20577"/>
          <ac:spMkLst>
            <pc:docMk/>
            <pc:sldMk cId="3789210362" sldId="884"/>
            <ac:spMk id="3" creationId="{00E33C46-4AAD-6C7F-43CB-EEB65F4F5884}"/>
          </ac:spMkLst>
        </pc:spChg>
        <pc:spChg chg="mod">
          <ac:chgData name="Pat Heaney" userId="862c9b28-fc2f-492e-8633-00cb503adaa8" providerId="ADAL" clId="{9E17E520-5E5E-40CC-B905-8953C3F4D4EE}" dt="2025-09-08T17:23:11.820" v="70" actId="20577"/>
          <ac:spMkLst>
            <pc:docMk/>
            <pc:sldMk cId="3789210362" sldId="884"/>
            <ac:spMk id="4" creationId="{5C8AFDF4-3BEA-15E8-849F-8F3E6A5F9B80}"/>
          </ac:spMkLst>
        </pc:spChg>
        <pc:spChg chg="mod">
          <ac:chgData name="Pat Heaney" userId="862c9b28-fc2f-492e-8633-00cb503adaa8" providerId="ADAL" clId="{9E17E520-5E5E-40CC-B905-8953C3F4D4EE}" dt="2025-09-08T17:23:16.235" v="72" actId="20577"/>
          <ac:spMkLst>
            <pc:docMk/>
            <pc:sldMk cId="3789210362" sldId="884"/>
            <ac:spMk id="5" creationId="{D4152F84-4770-8FE9-0A18-A28C6755174C}"/>
          </ac:spMkLst>
        </pc:spChg>
      </pc:sldChg>
      <pc:sldChg chg="addSp delSp modSp mod">
        <pc:chgData name="Pat Heaney" userId="862c9b28-fc2f-492e-8633-00cb503adaa8" providerId="ADAL" clId="{9E17E520-5E5E-40CC-B905-8953C3F4D4EE}" dt="2025-09-08T18:17:23.467" v="584" actId="20577"/>
        <pc:sldMkLst>
          <pc:docMk/>
          <pc:sldMk cId="1116597702" sldId="893"/>
        </pc:sldMkLst>
        <pc:spChg chg="del mod">
          <ac:chgData name="Pat Heaney" userId="862c9b28-fc2f-492e-8633-00cb503adaa8" providerId="ADAL" clId="{9E17E520-5E5E-40CC-B905-8953C3F4D4EE}" dt="2025-09-08T18:13:24.145" v="315"/>
          <ac:spMkLst>
            <pc:docMk/>
            <pc:sldMk cId="1116597702" sldId="893"/>
            <ac:spMk id="2" creationId="{06D57EDD-CD66-DE0D-8200-09294DC3A81C}"/>
          </ac:spMkLst>
        </pc:spChg>
        <pc:spChg chg="mod">
          <ac:chgData name="Pat Heaney" userId="862c9b28-fc2f-492e-8633-00cb503adaa8" providerId="ADAL" clId="{9E17E520-5E5E-40CC-B905-8953C3F4D4EE}" dt="2025-09-08T18:14:09.713" v="336" actId="20577"/>
          <ac:spMkLst>
            <pc:docMk/>
            <pc:sldMk cId="1116597702" sldId="893"/>
            <ac:spMk id="3" creationId="{AF64A1BF-1D9E-1666-A21C-CDE154E15E32}"/>
          </ac:spMkLst>
        </pc:spChg>
        <pc:spChg chg="add mod">
          <ac:chgData name="Pat Heaney" userId="862c9b28-fc2f-492e-8633-00cb503adaa8" providerId="ADAL" clId="{9E17E520-5E5E-40CC-B905-8953C3F4D4EE}" dt="2025-09-08T18:17:23.467" v="584" actId="20577"/>
          <ac:spMkLst>
            <pc:docMk/>
            <pc:sldMk cId="1116597702" sldId="893"/>
            <ac:spMk id="5" creationId="{2A0D818F-24A8-B6B7-3976-C7241EA61478}"/>
          </ac:spMkLst>
        </pc:spChg>
      </pc:sldChg>
      <pc:sldChg chg="modSp mod">
        <pc:chgData name="Pat Heaney" userId="862c9b28-fc2f-492e-8633-00cb503adaa8" providerId="ADAL" clId="{9E17E520-5E5E-40CC-B905-8953C3F4D4EE}" dt="2025-09-08T17:18:58.357" v="40" actId="14100"/>
        <pc:sldMkLst>
          <pc:docMk/>
          <pc:sldMk cId="1131470981" sldId="896"/>
        </pc:sldMkLst>
        <pc:spChg chg="mod">
          <ac:chgData name="Pat Heaney" userId="862c9b28-fc2f-492e-8633-00cb503adaa8" providerId="ADAL" clId="{9E17E520-5E5E-40CC-B905-8953C3F4D4EE}" dt="2025-09-08T17:17:51.007" v="17" actId="207"/>
          <ac:spMkLst>
            <pc:docMk/>
            <pc:sldMk cId="1131470981" sldId="896"/>
            <ac:spMk id="2" creationId="{BE314E6A-7D1E-1558-67D5-FBD72C982BA3}"/>
          </ac:spMkLst>
        </pc:spChg>
        <pc:spChg chg="mod">
          <ac:chgData name="Pat Heaney" userId="862c9b28-fc2f-492e-8633-00cb503adaa8" providerId="ADAL" clId="{9E17E520-5E5E-40CC-B905-8953C3F4D4EE}" dt="2025-09-08T17:18:58.357" v="40" actId="14100"/>
          <ac:spMkLst>
            <pc:docMk/>
            <pc:sldMk cId="1131470981" sldId="896"/>
            <ac:spMk id="3" creationId="{1F66B490-E889-464D-83E3-6A5A21C91FEE}"/>
          </ac:spMkLst>
        </pc:spChg>
      </pc:sldChg>
      <pc:sldChg chg="new del ord">
        <pc:chgData name="Pat Heaney" userId="862c9b28-fc2f-492e-8633-00cb503adaa8" providerId="ADAL" clId="{9E17E520-5E5E-40CC-B905-8953C3F4D4EE}" dt="2025-09-08T17:51:22.520" v="230" actId="2696"/>
        <pc:sldMkLst>
          <pc:docMk/>
          <pc:sldMk cId="2344025306" sldId="902"/>
        </pc:sldMkLst>
      </pc:sldChg>
      <pc:sldChg chg="new del ord">
        <pc:chgData name="Pat Heaney" userId="862c9b28-fc2f-492e-8633-00cb503adaa8" providerId="ADAL" clId="{9E17E520-5E5E-40CC-B905-8953C3F4D4EE}" dt="2025-09-08T17:39:56.994" v="120" actId="47"/>
        <pc:sldMkLst>
          <pc:docMk/>
          <pc:sldMk cId="1457458575" sldId="903"/>
        </pc:sldMkLst>
      </pc:sldChg>
      <pc:sldChg chg="addSp modSp add mod ord">
        <pc:chgData name="Pat Heaney" userId="862c9b28-fc2f-492e-8633-00cb503adaa8" providerId="ADAL" clId="{9E17E520-5E5E-40CC-B905-8953C3F4D4EE}" dt="2025-09-08T18:29:16.975" v="588" actId="14100"/>
        <pc:sldMkLst>
          <pc:docMk/>
          <pc:sldMk cId="2086334652" sldId="903"/>
        </pc:sldMkLst>
        <pc:spChg chg="mod">
          <ac:chgData name="Pat Heaney" userId="862c9b28-fc2f-492e-8633-00cb503adaa8" providerId="ADAL" clId="{9E17E520-5E5E-40CC-B905-8953C3F4D4EE}" dt="2025-09-08T17:51:56.492" v="234" actId="1076"/>
          <ac:spMkLst>
            <pc:docMk/>
            <pc:sldMk cId="2086334652" sldId="903"/>
            <ac:spMk id="5" creationId="{1C028EBD-4701-E0D9-C2E9-2A0F8BE679EB}"/>
          </ac:spMkLst>
        </pc:spChg>
        <pc:spChg chg="add mod">
          <ac:chgData name="Pat Heaney" userId="862c9b28-fc2f-492e-8633-00cb503adaa8" providerId="ADAL" clId="{9E17E520-5E5E-40CC-B905-8953C3F4D4EE}" dt="2025-09-08T18:29:16.975" v="588" actId="14100"/>
          <ac:spMkLst>
            <pc:docMk/>
            <pc:sldMk cId="2086334652" sldId="903"/>
            <ac:spMk id="6" creationId="{67EECB9E-EB28-95AB-1F45-ADE53EB01006}"/>
          </ac:spMkLst>
        </pc:spChg>
        <pc:picChg chg="add mod">
          <ac:chgData name="Pat Heaney" userId="862c9b28-fc2f-492e-8633-00cb503adaa8" providerId="ADAL" clId="{9E17E520-5E5E-40CC-B905-8953C3F4D4EE}" dt="2025-09-08T17:47:20.319" v="204" actId="14100"/>
          <ac:picMkLst>
            <pc:docMk/>
            <pc:sldMk cId="2086334652" sldId="903"/>
            <ac:picMk id="3" creationId="{2A27E8CB-2079-B322-5B40-CB92A1CB3BFE}"/>
          </ac:picMkLst>
        </pc:picChg>
      </pc:sldChg>
      <pc:sldChg chg="new del">
        <pc:chgData name="Pat Heaney" userId="862c9b28-fc2f-492e-8633-00cb503adaa8" providerId="ADAL" clId="{9E17E520-5E5E-40CC-B905-8953C3F4D4EE}" dt="2025-09-08T17:39:58.259" v="121" actId="47"/>
        <pc:sldMkLst>
          <pc:docMk/>
          <pc:sldMk cId="3068234388" sldId="904"/>
        </pc:sldMkLst>
      </pc:sldChg>
    </pc:docChg>
  </pc:docChgLst>
  <pc:docChgLst>
    <pc:chgData clId="Web-{993CABCD-3D29-79CA-323E-AC16D9BD8F75}"/>
    <pc:docChg chg="modSld">
      <pc:chgData name="" userId="" providerId="" clId="Web-{993CABCD-3D29-79CA-323E-AC16D9BD8F75}" dt="2025-09-09T14:14:49.951" v="0" actId="20577"/>
      <pc:docMkLst>
        <pc:docMk/>
      </pc:docMkLst>
      <pc:sldChg chg="modSp">
        <pc:chgData name="" userId="" providerId="" clId="Web-{993CABCD-3D29-79CA-323E-AC16D9BD8F75}" dt="2025-09-09T14:14:49.951" v="0" actId="20577"/>
        <pc:sldMkLst>
          <pc:docMk/>
          <pc:sldMk cId="3711099640" sldId="257"/>
        </pc:sldMkLst>
        <pc:spChg chg="mod">
          <ac:chgData name="" userId="" providerId="" clId="Web-{993CABCD-3D29-79CA-323E-AC16D9BD8F75}" dt="2025-09-09T14:14:49.951" v="0" actId="20577"/>
          <ac:spMkLst>
            <pc:docMk/>
            <pc:sldMk cId="3711099640" sldId="257"/>
            <ac:spMk id="10" creationId="{518A0045-5F43-1FCD-636D-2FF8D7FF110C}"/>
          </ac:spMkLst>
        </pc:spChg>
      </pc:sldChg>
    </pc:docChg>
  </pc:docChgLst>
  <pc:docChgLst>
    <pc:chgData name="Jessica McDermott" userId="a7b3e816-e944-4dca-8893-3f3f099b801b" providerId="ADAL" clId="{D08E92BD-62E3-4C1E-BA7E-BE3AAC497ED9}"/>
    <pc:docChg chg="custSel modSld">
      <pc:chgData name="Jessica McDermott" userId="a7b3e816-e944-4dca-8893-3f3f099b801b" providerId="ADAL" clId="{D08E92BD-62E3-4C1E-BA7E-BE3AAC497ED9}" dt="2025-05-28T18:43:53.231" v="247" actId="20577"/>
      <pc:docMkLst>
        <pc:docMk/>
      </pc:docMkLst>
      <pc:sldChg chg="modNotesTx">
        <pc:chgData name="Jessica McDermott" userId="a7b3e816-e944-4dca-8893-3f3f099b801b" providerId="ADAL" clId="{D08E92BD-62E3-4C1E-BA7E-BE3AAC497ED9}" dt="2025-05-28T18:43:53.231" v="247" actId="20577"/>
        <pc:sldMkLst>
          <pc:docMk/>
          <pc:sldMk cId="1116597702" sldId="893"/>
        </pc:sldMkLst>
      </pc:sldChg>
    </pc:docChg>
  </pc:docChgLst>
  <pc:docChgLst>
    <pc:chgData name="Ryan Robinson" userId="S::rrobinson@thewatershed.org::f3c54593-dd38-4028-8f22-e41242861d75" providerId="AD" clId="Web-{A3A53BF3-1125-D157-F0A4-CCE41E9EEF72}"/>
    <pc:docChg chg="modSld">
      <pc:chgData name="Ryan Robinson" userId="S::rrobinson@thewatershed.org::f3c54593-dd38-4028-8f22-e41242861d75" providerId="AD" clId="Web-{A3A53BF3-1125-D157-F0A4-CCE41E9EEF72}" dt="2025-05-28T16:09:17.243" v="190"/>
      <pc:docMkLst>
        <pc:docMk/>
      </pc:docMkLst>
      <pc:sldChg chg="addSp delSp modSp mod setBg">
        <pc:chgData name="Ryan Robinson" userId="S::rrobinson@thewatershed.org::f3c54593-dd38-4028-8f22-e41242861d75" providerId="AD" clId="Web-{A3A53BF3-1125-D157-F0A4-CCE41E9EEF72}" dt="2025-05-28T16:09:17.243" v="190"/>
        <pc:sldMkLst>
          <pc:docMk/>
          <pc:sldMk cId="1312151013" sldId="897"/>
        </pc:sldMkLst>
      </pc:sldChg>
    </pc:docChg>
  </pc:docChgLst>
  <pc:docChgLst>
    <pc:chgData name="Jessica McDermott" userId="S::jmcdermott@thewatershed.org::a7b3e816-e944-4dca-8893-3f3f099b801b" providerId="AD" clId="Web-{47A5532A-E23F-CB98-D977-6EFA65A8C4A0}"/>
    <pc:docChg chg="modSld">
      <pc:chgData name="Jessica McDermott" userId="S::jmcdermott@thewatershed.org::a7b3e816-e944-4dca-8893-3f3f099b801b" providerId="AD" clId="Web-{47A5532A-E23F-CB98-D977-6EFA65A8C4A0}" dt="2025-05-28T16:51:15.357" v="150" actId="1076"/>
      <pc:docMkLst>
        <pc:docMk/>
      </pc:docMkLst>
      <pc:sldChg chg="modSp">
        <pc:chgData name="Jessica McDermott" userId="S::jmcdermott@thewatershed.org::a7b3e816-e944-4dca-8893-3f3f099b801b" providerId="AD" clId="Web-{47A5532A-E23F-CB98-D977-6EFA65A8C4A0}" dt="2025-05-28T16:05:48.437" v="14" actId="14100"/>
        <pc:sldMkLst>
          <pc:docMk/>
          <pc:sldMk cId="748513853" sldId="891"/>
        </pc:sldMkLst>
      </pc:sldChg>
      <pc:sldChg chg="modSp">
        <pc:chgData name="Jessica McDermott" userId="S::jmcdermott@thewatershed.org::a7b3e816-e944-4dca-8893-3f3f099b801b" providerId="AD" clId="Web-{47A5532A-E23F-CB98-D977-6EFA65A8C4A0}" dt="2025-05-28T16:08:50.890" v="109" actId="20577"/>
        <pc:sldMkLst>
          <pc:docMk/>
          <pc:sldMk cId="1116597702" sldId="893"/>
        </pc:sldMkLst>
      </pc:sldChg>
      <pc:sldChg chg="addSp delSp modSp">
        <pc:chgData name="Jessica McDermott" userId="S::jmcdermott@thewatershed.org::a7b3e816-e944-4dca-8893-3f3f099b801b" providerId="AD" clId="Web-{47A5532A-E23F-CB98-D977-6EFA65A8C4A0}" dt="2025-05-28T16:51:15.357" v="150" actId="1076"/>
        <pc:sldMkLst>
          <pc:docMk/>
          <pc:sldMk cId="3088012494" sldId="90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atershedinstitute.sharepoint.com/sites/Staff/Education/SCHOOLS/Trenton%20Public%20Schools/TNGA%20Avantor%20program/Presentation_ColumnCluster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atershedinstitute.sharepoint.com/sites/Staff/Education/SCHOOLS/Trenton%20Public%20Schools/TNGA%20Avantor%20program/Assunpink%20Bus%20tour%20visual%20assessment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Pollution Tolerance Index (Macro Data)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Upper</c:v>
                </c:pt>
                <c:pt idx="1">
                  <c:v>Middle</c:v>
                </c:pt>
                <c:pt idx="2">
                  <c:v>Lower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13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B-4159-A040-3F6457283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6098975"/>
        <c:axId val="1813870415"/>
      </c:barChart>
      <c:catAx>
        <c:axId val="1756098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870415"/>
        <c:crosses val="autoZero"/>
        <c:auto val="1"/>
        <c:lblAlgn val="ctr"/>
        <c:lblOffset val="100"/>
        <c:noMultiLvlLbl val="0"/>
      </c:catAx>
      <c:valAx>
        <c:axId val="181387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098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Chemical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'chem PTI'!$A$2</c:f>
              <c:strCache>
                <c:ptCount val="1"/>
                <c:pt idx="0">
                  <c:v>Upper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'chem PTI'!$B$1:$I$1</c:f>
              <c:strCache>
                <c:ptCount val="8"/>
                <c:pt idx="0">
                  <c:v>Air temp ©</c:v>
                </c:pt>
                <c:pt idx="1">
                  <c:v>Water temp ©</c:v>
                </c:pt>
                <c:pt idx="2">
                  <c:v>pH</c:v>
                </c:pt>
                <c:pt idx="3">
                  <c:v>DO (ppm)</c:v>
                </c:pt>
                <c:pt idx="4">
                  <c:v>Salinity (ppt)</c:v>
                </c:pt>
                <c:pt idx="5">
                  <c:v>Turbidity (JTU)</c:v>
                </c:pt>
                <c:pt idx="6">
                  <c:v>Nitrates (ppm)</c:v>
                </c:pt>
                <c:pt idx="7">
                  <c:v>Phosphates (ppm)</c:v>
                </c:pt>
              </c:strCache>
            </c:strRef>
          </c:cat>
          <c:val>
            <c:numRef>
              <c:f>'chem PTI'!$B$2:$I$2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7.5</c:v>
                </c:pt>
                <c:pt idx="3">
                  <c:v>4</c:v>
                </c:pt>
                <c:pt idx="4">
                  <c:v>0</c:v>
                </c:pt>
                <c:pt idx="5">
                  <c:v>25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4-4BED-95AA-AC91C2DF5636}"/>
            </c:ext>
          </c:extLst>
        </c:ser>
        <c:ser>
          <c:idx val="1"/>
          <c:order val="1"/>
          <c:tx>
            <c:strRef>
              <c:f>'chem PTI'!$A$3</c:f>
              <c:strCache>
                <c:ptCount val="1"/>
                <c:pt idx="0">
                  <c:v>Middle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'chem PTI'!$B$1:$I$1</c:f>
              <c:strCache>
                <c:ptCount val="8"/>
                <c:pt idx="0">
                  <c:v>Air temp ©</c:v>
                </c:pt>
                <c:pt idx="1">
                  <c:v>Water temp ©</c:v>
                </c:pt>
                <c:pt idx="2">
                  <c:v>pH</c:v>
                </c:pt>
                <c:pt idx="3">
                  <c:v>DO (ppm)</c:v>
                </c:pt>
                <c:pt idx="4">
                  <c:v>Salinity (ppt)</c:v>
                </c:pt>
                <c:pt idx="5">
                  <c:v>Turbidity (JTU)</c:v>
                </c:pt>
                <c:pt idx="6">
                  <c:v>Nitrates (ppm)</c:v>
                </c:pt>
                <c:pt idx="7">
                  <c:v>Phosphates (ppm)</c:v>
                </c:pt>
              </c:strCache>
            </c:strRef>
          </c:cat>
          <c:val>
            <c:numRef>
              <c:f>'chem PTI'!$B$3:$I$3</c:f>
              <c:numCache>
                <c:formatCode>General</c:formatCode>
                <c:ptCount val="8"/>
                <c:pt idx="0">
                  <c:v>2</c:v>
                </c:pt>
                <c:pt idx="1">
                  <c:v>7</c:v>
                </c:pt>
                <c:pt idx="2">
                  <c:v>6</c:v>
                </c:pt>
                <c:pt idx="3">
                  <c:v>12</c:v>
                </c:pt>
                <c:pt idx="4">
                  <c:v>0</c:v>
                </c:pt>
                <c:pt idx="5">
                  <c:v>50</c:v>
                </c:pt>
                <c:pt idx="6">
                  <c:v>2</c:v>
                </c:pt>
                <c:pt idx="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4-4BED-95AA-AC91C2DF5636}"/>
            </c:ext>
          </c:extLst>
        </c:ser>
        <c:ser>
          <c:idx val="2"/>
          <c:order val="2"/>
          <c:tx>
            <c:strRef>
              <c:f>'chem PTI'!$A$4</c:f>
              <c:strCache>
                <c:ptCount val="1"/>
                <c:pt idx="0">
                  <c:v>Lower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'chem PTI'!$B$1:$I$1</c:f>
              <c:strCache>
                <c:ptCount val="8"/>
                <c:pt idx="0">
                  <c:v>Air temp ©</c:v>
                </c:pt>
                <c:pt idx="1">
                  <c:v>Water temp ©</c:v>
                </c:pt>
                <c:pt idx="2">
                  <c:v>pH</c:v>
                </c:pt>
                <c:pt idx="3">
                  <c:v>DO (ppm)</c:v>
                </c:pt>
                <c:pt idx="4">
                  <c:v>Salinity (ppt)</c:v>
                </c:pt>
                <c:pt idx="5">
                  <c:v>Turbidity (JTU)</c:v>
                </c:pt>
                <c:pt idx="6">
                  <c:v>Nitrates (ppm)</c:v>
                </c:pt>
                <c:pt idx="7">
                  <c:v>Phosphates (ppm)</c:v>
                </c:pt>
              </c:strCache>
            </c:strRef>
          </c:cat>
          <c:val>
            <c:numRef>
              <c:f>'chem PTI'!$B$4:$I$4</c:f>
              <c:numCache>
                <c:formatCode>General</c:formatCode>
                <c:ptCount val="8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8</c:v>
                </c:pt>
                <c:pt idx="4">
                  <c:v>0</c:v>
                </c:pt>
                <c:pt idx="5">
                  <c:v>5</c:v>
                </c:pt>
                <c:pt idx="6">
                  <c:v>6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04-4BED-95AA-AC91C2DF5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16565768"/>
        <c:axId val="416571912"/>
      </c:barChart>
      <c:catAx>
        <c:axId val="41656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571912"/>
        <c:crosses val="autoZero"/>
        <c:auto val="1"/>
        <c:lblAlgn val="ctr"/>
        <c:lblOffset val="100"/>
        <c:noMultiLvlLbl val="0"/>
      </c:catAx>
      <c:valAx>
        <c:axId val="41657191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565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b="0" dirty="0">
              <a:latin typeface="Rockwell" panose="02060603020205020403" pitchFamily="18" charset="0"/>
              <a:cs typeface="Gill Sans"/>
            </a:rPr>
            <a:t>Closed-ended Questions</a:t>
          </a: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4"/>
          </a:solidFill>
        </a:ln>
      </dgm:spPr>
      <dgm:t>
        <a:bodyPr/>
        <a:lstStyle/>
        <a:p>
          <a:r>
            <a:rPr lang="en-US" b="0" dirty="0">
              <a:latin typeface="Rockwell" panose="02060603020205020403" pitchFamily="18" charset="0"/>
              <a:cs typeface="Gill Sans"/>
            </a:rPr>
            <a:t>Advantages</a:t>
          </a: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b="0" dirty="0">
              <a:latin typeface="Rockwell" panose="02060603020205020403" pitchFamily="18" charset="0"/>
              <a:cs typeface="Gill Sans"/>
            </a:rPr>
            <a:t>Disadvantages</a:t>
          </a:r>
          <a:r>
            <a:rPr lang="en-US" b="0" dirty="0">
              <a:latin typeface="+mj-lt"/>
              <a:cs typeface="Gill Sans"/>
            </a:rPr>
            <a:t> </a:t>
          </a: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</dgm:pt>
    <dgm:pt modelId="{F1305359-E89A-E248-BDAE-44B047EAF116}" type="pres">
      <dgm:prSet presAssocID="{6AD2A03A-FC77-0649-92E9-8E6E21736820}" presName="roof" presStyleLbl="dkBgShp" presStyleIdx="0" presStyleCnt="2" custLinFactNeighborX="-214"/>
      <dgm:spPr/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 custLinFactNeighborX="-295" custLinFactNeighborY="1001">
        <dgm:presLayoutVars>
          <dgm:bulletEnabled val="1"/>
        </dgm:presLayoutVars>
      </dgm:prSet>
      <dgm:spPr/>
    </dgm:pt>
    <dgm:pt modelId="{24D3949D-55D7-9843-BBF0-4DC75BF720C6}" type="pres">
      <dgm:prSet presAssocID="{F92606C1-1CD6-BF4E-9E77-D0275FDC37C2}" presName="pillarX" presStyleLbl="node1" presStyleIdx="1" presStyleCnt="2" custLinFactNeighborX="589" custLinFactNeighborY="1001">
        <dgm:presLayoutVars>
          <dgm:bulletEnabled val="1"/>
        </dgm:presLayoutVars>
      </dgm:prSet>
      <dgm:spPr/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C4504B1F-7431-BF44-A8A8-BC789C2FD98F}" type="presOf" srcId="{F92606C1-1CD6-BF4E-9E77-D0275FDC37C2}" destId="{24D3949D-55D7-9843-BBF0-4DC75BF720C6}" srcOrd="0" destOrd="0" presId="urn:microsoft.com/office/officeart/2005/8/layout/hList3"/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7FB54271-B2F2-A349-963B-D477CE09C60A}" type="presOf" srcId="{FF1F7779-F48A-1F40-9E9D-420C87150ED4}" destId="{250C4737-A841-8C48-A045-BF4D4D99D3A8}" srcOrd="0" destOrd="0" presId="urn:microsoft.com/office/officeart/2005/8/layout/hList3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07DE84E7-3F7F-BA42-BCBC-F39250B4CACA}" type="presOf" srcId="{85CFD83C-0C6B-BC4D-842F-129DEFFFCC83}" destId="{91E99BCE-3CAA-CE4C-A763-4B42C659CC8B}" srcOrd="0" destOrd="0" presId="urn:microsoft.com/office/officeart/2005/8/layout/hList3"/>
    <dgm:cxn modelId="{3E178AE8-F01C-FE48-9863-EDBF8240A236}" type="presOf" srcId="{6AD2A03A-FC77-0649-92E9-8E6E21736820}" destId="{F1305359-E89A-E248-BDAE-44B047EAF116}" srcOrd="0" destOrd="0" presId="urn:microsoft.com/office/officeart/2005/8/layout/hList3"/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74E0DDB2-A07D-F74B-9BD0-9D230BCADF19}" type="presParOf" srcId="{91E99BCE-3CAA-CE4C-A763-4B42C659CC8B}" destId="{F1305359-E89A-E248-BDAE-44B047EAF116}" srcOrd="0" destOrd="0" presId="urn:microsoft.com/office/officeart/2005/8/layout/hList3"/>
    <dgm:cxn modelId="{2360531A-E104-554A-B04A-6A4AD25C6651}" type="presParOf" srcId="{91E99BCE-3CAA-CE4C-A763-4B42C659CC8B}" destId="{AD06BE05-311D-2242-844E-E6A710FEAEE4}" srcOrd="1" destOrd="0" presId="urn:microsoft.com/office/officeart/2005/8/layout/hList3"/>
    <dgm:cxn modelId="{BB617D89-A4C8-BC40-86C3-1700F732A9E9}" type="presParOf" srcId="{AD06BE05-311D-2242-844E-E6A710FEAEE4}" destId="{250C4737-A841-8C48-A045-BF4D4D99D3A8}" srcOrd="0" destOrd="0" presId="urn:microsoft.com/office/officeart/2005/8/layout/hList3"/>
    <dgm:cxn modelId="{0DA79D3A-E33E-4D41-8217-6619F88A397E}" type="presParOf" srcId="{AD06BE05-311D-2242-844E-E6A710FEAEE4}" destId="{24D3949D-55D7-9843-BBF0-4DC75BF720C6}" srcOrd="1" destOrd="0" presId="urn:microsoft.com/office/officeart/2005/8/layout/hList3"/>
    <dgm:cxn modelId="{B48A301E-2550-504F-8173-B2FB84212D7A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b="0" dirty="0">
              <a:latin typeface="Rockwell" panose="02060603020205020403" pitchFamily="18" charset="0"/>
              <a:cs typeface="Gill Sans"/>
            </a:rPr>
            <a:t>Open-ended Questions</a:t>
          </a: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4"/>
          </a:solidFill>
        </a:ln>
      </dgm:spPr>
      <dgm:t>
        <a:bodyPr/>
        <a:lstStyle/>
        <a:p>
          <a:r>
            <a:rPr lang="en-US" b="0" dirty="0">
              <a:latin typeface="Rockwell" panose="02060603020205020403" pitchFamily="18" charset="0"/>
              <a:cs typeface="Gill Sans"/>
            </a:rPr>
            <a:t>Advantages</a:t>
          </a: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b="0" dirty="0">
              <a:latin typeface="Rockwell" panose="02060603020205020403" pitchFamily="18" charset="0"/>
              <a:cs typeface="Gill Sans"/>
            </a:rPr>
            <a:t>Disadvantages</a:t>
          </a:r>
          <a:r>
            <a:rPr lang="en-US" b="0" dirty="0">
              <a:latin typeface="+mj-lt"/>
              <a:cs typeface="Gill Sans"/>
            </a:rPr>
            <a:t> </a:t>
          </a: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</dgm:pt>
    <dgm:pt modelId="{F1305359-E89A-E248-BDAE-44B047EAF116}" type="pres">
      <dgm:prSet presAssocID="{6AD2A03A-FC77-0649-92E9-8E6E21736820}" presName="roof" presStyleLbl="dkBgShp" presStyleIdx="0" presStyleCnt="2" custLinFactNeighborY="1230"/>
      <dgm:spPr/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 custLinFactNeighborX="-295" custLinFactNeighborY="1001">
        <dgm:presLayoutVars>
          <dgm:bulletEnabled val="1"/>
        </dgm:presLayoutVars>
      </dgm:prSet>
      <dgm:spPr/>
    </dgm:pt>
    <dgm:pt modelId="{24D3949D-55D7-9843-BBF0-4DC75BF720C6}" type="pres">
      <dgm:prSet presAssocID="{F92606C1-1CD6-BF4E-9E77-D0275FDC37C2}" presName="pillarX" presStyleLbl="node1" presStyleIdx="1" presStyleCnt="2" custLinFactNeighborX="589" custLinFactNeighborY="1001">
        <dgm:presLayoutVars>
          <dgm:bulletEnabled val="1"/>
        </dgm:presLayoutVars>
      </dgm:prSet>
      <dgm:spPr/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C4504B1F-7431-BF44-A8A8-BC789C2FD98F}" type="presOf" srcId="{F92606C1-1CD6-BF4E-9E77-D0275FDC37C2}" destId="{24D3949D-55D7-9843-BBF0-4DC75BF720C6}" srcOrd="0" destOrd="0" presId="urn:microsoft.com/office/officeart/2005/8/layout/hList3"/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7FB54271-B2F2-A349-963B-D477CE09C60A}" type="presOf" srcId="{FF1F7779-F48A-1F40-9E9D-420C87150ED4}" destId="{250C4737-A841-8C48-A045-BF4D4D99D3A8}" srcOrd="0" destOrd="0" presId="urn:microsoft.com/office/officeart/2005/8/layout/hList3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07DE84E7-3F7F-BA42-BCBC-F39250B4CACA}" type="presOf" srcId="{85CFD83C-0C6B-BC4D-842F-129DEFFFCC83}" destId="{91E99BCE-3CAA-CE4C-A763-4B42C659CC8B}" srcOrd="0" destOrd="0" presId="urn:microsoft.com/office/officeart/2005/8/layout/hList3"/>
    <dgm:cxn modelId="{3E178AE8-F01C-FE48-9863-EDBF8240A236}" type="presOf" srcId="{6AD2A03A-FC77-0649-92E9-8E6E21736820}" destId="{F1305359-E89A-E248-BDAE-44B047EAF116}" srcOrd="0" destOrd="0" presId="urn:microsoft.com/office/officeart/2005/8/layout/hList3"/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74E0DDB2-A07D-F74B-9BD0-9D230BCADF19}" type="presParOf" srcId="{91E99BCE-3CAA-CE4C-A763-4B42C659CC8B}" destId="{F1305359-E89A-E248-BDAE-44B047EAF116}" srcOrd="0" destOrd="0" presId="urn:microsoft.com/office/officeart/2005/8/layout/hList3"/>
    <dgm:cxn modelId="{2360531A-E104-554A-B04A-6A4AD25C6651}" type="presParOf" srcId="{91E99BCE-3CAA-CE4C-A763-4B42C659CC8B}" destId="{AD06BE05-311D-2242-844E-E6A710FEAEE4}" srcOrd="1" destOrd="0" presId="urn:microsoft.com/office/officeart/2005/8/layout/hList3"/>
    <dgm:cxn modelId="{BB617D89-A4C8-BC40-86C3-1700F732A9E9}" type="presParOf" srcId="{AD06BE05-311D-2242-844E-E6A710FEAEE4}" destId="{250C4737-A841-8C48-A045-BF4D4D99D3A8}" srcOrd="0" destOrd="0" presId="urn:microsoft.com/office/officeart/2005/8/layout/hList3"/>
    <dgm:cxn modelId="{0DA79D3A-E33E-4D41-8217-6619F88A397E}" type="presParOf" srcId="{AD06BE05-311D-2242-844E-E6A710FEAEE4}" destId="{24D3949D-55D7-9843-BBF0-4DC75BF720C6}" srcOrd="1" destOrd="0" presId="urn:microsoft.com/office/officeart/2005/8/layout/hList3"/>
    <dgm:cxn modelId="{B48A301E-2550-504F-8173-B2FB84212D7A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7075802" cy="1121260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dirty="0">
              <a:latin typeface="Rockwell" panose="02060603020205020403" pitchFamily="18" charset="0"/>
              <a:cs typeface="Gill Sans"/>
            </a:rPr>
            <a:t>Closed-ended Questions</a:t>
          </a:r>
        </a:p>
      </dsp:txBody>
      <dsp:txXfrm>
        <a:off x="0" y="0"/>
        <a:ext cx="7075802" cy="1121260"/>
      </dsp:txXfrm>
    </dsp:sp>
    <dsp:sp modelId="{250C4737-A841-8C48-A045-BF4D4D99D3A8}">
      <dsp:nvSpPr>
        <dsp:cNvPr id="0" name=""/>
        <dsp:cNvSpPr/>
      </dsp:nvSpPr>
      <dsp:spPr>
        <a:xfrm>
          <a:off x="0" y="1144830"/>
          <a:ext cx="3537900" cy="2354647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kern="1200" dirty="0">
              <a:latin typeface="Rockwell" panose="02060603020205020403" pitchFamily="18" charset="0"/>
              <a:cs typeface="Gill Sans"/>
            </a:rPr>
            <a:t>Advantages</a:t>
          </a:r>
        </a:p>
      </dsp:txBody>
      <dsp:txXfrm>
        <a:off x="0" y="1144830"/>
        <a:ext cx="3537900" cy="2354647"/>
      </dsp:txXfrm>
    </dsp:sp>
    <dsp:sp modelId="{24D3949D-55D7-9843-BBF0-4DC75BF720C6}">
      <dsp:nvSpPr>
        <dsp:cNvPr id="0" name=""/>
        <dsp:cNvSpPr/>
      </dsp:nvSpPr>
      <dsp:spPr>
        <a:xfrm>
          <a:off x="3537901" y="1144830"/>
          <a:ext cx="3537900" cy="235464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kern="1200" dirty="0">
              <a:latin typeface="Rockwell" panose="02060603020205020403" pitchFamily="18" charset="0"/>
              <a:cs typeface="Gill Sans"/>
            </a:rPr>
            <a:t>Disadvantages</a:t>
          </a:r>
          <a:r>
            <a:rPr lang="en-US" sz="3800" b="0" kern="1200" dirty="0">
              <a:latin typeface="+mj-lt"/>
              <a:cs typeface="Gill Sans"/>
            </a:rPr>
            <a:t> </a:t>
          </a:r>
        </a:p>
      </dsp:txBody>
      <dsp:txXfrm>
        <a:off x="3537901" y="1144830"/>
        <a:ext cx="3537900" cy="2354647"/>
      </dsp:txXfrm>
    </dsp:sp>
    <dsp:sp modelId="{30F57DEF-DA04-AE46-8A72-E185F1E3E46F}">
      <dsp:nvSpPr>
        <dsp:cNvPr id="0" name=""/>
        <dsp:cNvSpPr/>
      </dsp:nvSpPr>
      <dsp:spPr>
        <a:xfrm>
          <a:off x="0" y="2968405"/>
          <a:ext cx="7075802" cy="261627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14228"/>
          <a:ext cx="7107623" cy="1156807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dirty="0">
              <a:latin typeface="Rockwell" panose="02060603020205020403" pitchFamily="18" charset="0"/>
              <a:cs typeface="Gill Sans"/>
            </a:rPr>
            <a:t>Open-ended Questions</a:t>
          </a:r>
        </a:p>
      </dsp:txBody>
      <dsp:txXfrm>
        <a:off x="0" y="14228"/>
        <a:ext cx="7107623" cy="1156807"/>
      </dsp:txXfrm>
    </dsp:sp>
    <dsp:sp modelId="{250C4737-A841-8C48-A045-BF4D4D99D3A8}">
      <dsp:nvSpPr>
        <dsp:cNvPr id="0" name=""/>
        <dsp:cNvSpPr/>
      </dsp:nvSpPr>
      <dsp:spPr>
        <a:xfrm>
          <a:off x="0" y="1181125"/>
          <a:ext cx="3553811" cy="2429296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kern="1200" dirty="0">
              <a:latin typeface="Rockwell" panose="02060603020205020403" pitchFamily="18" charset="0"/>
              <a:cs typeface="Gill Sans"/>
            </a:rPr>
            <a:t>Advantages</a:t>
          </a:r>
        </a:p>
      </dsp:txBody>
      <dsp:txXfrm>
        <a:off x="0" y="1181125"/>
        <a:ext cx="3553811" cy="2429296"/>
      </dsp:txXfrm>
    </dsp:sp>
    <dsp:sp modelId="{24D3949D-55D7-9843-BBF0-4DC75BF720C6}">
      <dsp:nvSpPr>
        <dsp:cNvPr id="0" name=""/>
        <dsp:cNvSpPr/>
      </dsp:nvSpPr>
      <dsp:spPr>
        <a:xfrm>
          <a:off x="3553811" y="1181125"/>
          <a:ext cx="3553811" cy="2429296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kern="1200" dirty="0">
              <a:latin typeface="Rockwell" panose="02060603020205020403" pitchFamily="18" charset="0"/>
              <a:cs typeface="Gill Sans"/>
            </a:rPr>
            <a:t>Disadvantages</a:t>
          </a:r>
          <a:r>
            <a:rPr lang="en-US" sz="3800" b="0" kern="1200" dirty="0">
              <a:latin typeface="+mj-lt"/>
              <a:cs typeface="Gill Sans"/>
            </a:rPr>
            <a:t> </a:t>
          </a:r>
        </a:p>
      </dsp:txBody>
      <dsp:txXfrm>
        <a:off x="3553811" y="1181125"/>
        <a:ext cx="3553811" cy="2429296"/>
      </dsp:txXfrm>
    </dsp:sp>
    <dsp:sp modelId="{30F57DEF-DA04-AE46-8A72-E185F1E3E46F}">
      <dsp:nvSpPr>
        <dsp:cNvPr id="0" name=""/>
        <dsp:cNvSpPr/>
      </dsp:nvSpPr>
      <dsp:spPr>
        <a:xfrm>
          <a:off x="0" y="3062512"/>
          <a:ext cx="7107623" cy="26992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290F7-5B30-44AF-8487-556D2B8A82A0}" type="datetimeFigureOut"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D3E46-7638-4B50-BCD1-14F4322ACF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3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36D1A-F3F3-0A4E-8FE9-33A42A50DB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25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Luz:</a:t>
            </a:r>
            <a:r>
              <a:rPr lang="en-US" baseline="0" dirty="0"/>
              <a:t> Give your directions. </a:t>
            </a:r>
            <a:endParaRPr lang="en-US" dirty="0"/>
          </a:p>
          <a:p>
            <a:r>
              <a:rPr lang="en-US" dirty="0"/>
              <a:t>Sarah:</a:t>
            </a:r>
            <a:r>
              <a:rPr lang="en-US" baseline="0" dirty="0"/>
              <a:t> </a:t>
            </a:r>
            <a:r>
              <a:rPr lang="en-US" dirty="0"/>
              <a:t>TYPE a</a:t>
            </a:r>
            <a:r>
              <a:rPr lang="en-US" baseline="0" dirty="0"/>
              <a:t> RESPONSE in the chat box now.</a:t>
            </a:r>
          </a:p>
          <a:p>
            <a:r>
              <a:rPr lang="en-US" baseline="0" dirty="0"/>
              <a:t>SARAH read some questions. </a:t>
            </a:r>
          </a:p>
          <a:p>
            <a:r>
              <a:rPr lang="en-US" baseline="0" dirty="0"/>
              <a:t>Luz: Disadvantages.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4CE0-4909-6048-B317-2721B0FEF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840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Luz:</a:t>
            </a:r>
            <a:r>
              <a:rPr lang="en-US" baseline="0" dirty="0"/>
              <a:t> Give the directions.</a:t>
            </a:r>
            <a:endParaRPr lang="en-US" dirty="0"/>
          </a:p>
          <a:p>
            <a:r>
              <a:rPr lang="en-US" dirty="0"/>
              <a:t>Sarah:</a:t>
            </a:r>
            <a:r>
              <a:rPr lang="en-US" baseline="0" dirty="0"/>
              <a:t> </a:t>
            </a:r>
            <a:r>
              <a:rPr lang="en-US" dirty="0"/>
              <a:t>TYPE a</a:t>
            </a:r>
            <a:r>
              <a:rPr lang="en-US" baseline="0" dirty="0"/>
              <a:t> RESPONSE in the chat box now.</a:t>
            </a:r>
          </a:p>
          <a:p>
            <a:r>
              <a:rPr lang="en-US" baseline="0" dirty="0"/>
              <a:t>Sarah: Read some questions.</a:t>
            </a:r>
          </a:p>
          <a:p>
            <a:r>
              <a:rPr lang="en-US" baseline="0" dirty="0"/>
              <a:t>Luz: Disadvantages </a:t>
            </a:r>
          </a:p>
          <a:p>
            <a:endParaRPr lang="en-US" baseline="0" dirty="0"/>
          </a:p>
          <a:p>
            <a:r>
              <a:rPr lang="en-US" baseline="0" dirty="0"/>
              <a:t>Luz : The point here is that the closed ended questions are equally useful as open-ended!!! DRIVE HOME the POINT!!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4CE0-4909-6048-B317-2721B0FEF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527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Luz: Read</a:t>
            </a:r>
            <a:r>
              <a:rPr lang="en-US" altLang="en-US" baseline="0" dirty="0"/>
              <a:t> Slide. 1 ½ Minutes. Pause &amp; Time. </a:t>
            </a:r>
            <a:r>
              <a:rPr lang="en-US" altLang="en-US" dirty="0"/>
              <a:t>DO NOT ASK THEM TO SHARE.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* Winston:</a:t>
            </a:r>
            <a:r>
              <a:rPr lang="en-US" altLang="en-US" baseline="0" dirty="0"/>
              <a:t> Add the gif to this slide to go along with the final animation</a:t>
            </a:r>
            <a:endParaRPr lang="en-US" altLang="en-US" dirty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88BD8A-AA68-4788-9541-F921EC8B5F2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13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22321-DBD6-4F73-8ACE-A63BACA16E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41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https://monitormywatershed.org/browse/</a:t>
            </a:r>
          </a:p>
          <a:p>
            <a:endParaRPr lang="en-US" dirty="0"/>
          </a:p>
          <a:p>
            <a:r>
              <a:rPr lang="en-US" dirty="0"/>
              <a:t>Class timing:</a:t>
            </a:r>
          </a:p>
          <a:p>
            <a:r>
              <a:rPr lang="en-US" dirty="0"/>
              <a:t>9:05-9:10 – Intro to the lesson</a:t>
            </a:r>
          </a:p>
          <a:p>
            <a:r>
              <a:rPr lang="en-US" dirty="0"/>
              <a:t>9:10-9:20 – How to graph slides</a:t>
            </a:r>
          </a:p>
          <a:p>
            <a:r>
              <a:rPr lang="en-US" dirty="0"/>
              <a:t>9:20-9:30 – Explain game plan, do an example</a:t>
            </a:r>
          </a:p>
          <a:p>
            <a:r>
              <a:rPr lang="en-US" dirty="0"/>
              <a:t>9:30-9:55 – Graphing in groups</a:t>
            </a:r>
          </a:p>
          <a:p>
            <a:r>
              <a:rPr lang="en-US" dirty="0"/>
              <a:t>9:55-10:10 – Sharing and Conclusions</a:t>
            </a:r>
          </a:p>
          <a:p>
            <a:r>
              <a:rPr lang="en-US" dirty="0"/>
              <a:t>10:10 – Post Survey</a:t>
            </a:r>
          </a:p>
          <a:p>
            <a:r>
              <a:rPr lang="en-US" dirty="0"/>
              <a:t>10:15 – Academy pitch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0D314-DC5A-443D-AF07-1BF2D9BAAD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1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7796"/>
            <a:ext cx="12192000" cy="2351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628" y="609599"/>
            <a:ext cx="8627165" cy="1577010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627" y="2804355"/>
            <a:ext cx="9144000" cy="641210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Speakers Names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3" cy="51523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8534402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9C4C7"/>
                </a:solidFill>
                <a:effectLst/>
                <a:uLnTx/>
                <a:uFillTx/>
                <a:latin typeface="Rockwell"/>
                <a:cs typeface="+mn-cs"/>
              </a:rPr>
              <a:t>rightquestion.org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9C4C7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68627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5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3" cy="51523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8534402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9C4C7"/>
                </a:solidFill>
                <a:effectLst/>
                <a:uLnTx/>
                <a:uFillTx/>
                <a:latin typeface="Rockwell"/>
                <a:cs typeface="+mn-cs"/>
              </a:rPr>
              <a:t>rightquestion.org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9C4C7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8627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08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27" y="34733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725" y="1828802"/>
            <a:ext cx="4808096" cy="264930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85301" y="1828802"/>
            <a:ext cx="4968499" cy="264930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38200" y="4702766"/>
            <a:ext cx="10515600" cy="9144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b="0" i="0" baseline="0" smtClean="0">
                <a:effectLst/>
              </a:defRPr>
            </a:lvl1pPr>
          </a:lstStyle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18196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7441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2" y="1303421"/>
            <a:ext cx="3932237" cy="25787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800" b="0" i="0" smtClean="0">
                <a:solidFill>
                  <a:schemeClr val="tx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volutpad</a:t>
            </a:r>
            <a:r>
              <a:rPr lang="en-US" dirty="0"/>
              <a:t> sed.”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423152" y="4070685"/>
            <a:ext cx="3932237" cy="257876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2200" b="0" i="0" smtClean="0">
                <a:solidFill>
                  <a:schemeClr val="tx1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 </a:t>
            </a:r>
            <a:r>
              <a:rPr lang="en-US" dirty="0" err="1"/>
              <a:t>Qute</a:t>
            </a:r>
            <a:r>
              <a:rPr lang="en-US" dirty="0"/>
              <a:t> Credit</a:t>
            </a:r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604954" y="6059309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496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296859"/>
            <a:ext cx="10515600" cy="953001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59960"/>
            <a:ext cx="10515600" cy="18152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31849" y="528638"/>
            <a:ext cx="6546851" cy="2871787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photo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08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3" cy="51523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8534402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9C4C7"/>
                </a:solidFill>
                <a:effectLst/>
                <a:uLnTx/>
                <a:uFillTx/>
                <a:latin typeface="Rockwell"/>
                <a:cs typeface="+mn-cs"/>
              </a:rPr>
              <a:t>rightquestion.org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9C4C7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8627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211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68627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18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7796"/>
            <a:ext cx="12192000" cy="5636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45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2"/>
            <a:ext cx="4343400" cy="530225"/>
          </a:xfrm>
        </p:spPr>
        <p:txBody>
          <a:bodyPr anchor="b"/>
          <a:lstStyle>
            <a:lvl1pPr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Student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171076"/>
            <a:ext cx="4569577" cy="28274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182222"/>
            <a:ext cx="4567989" cy="1528768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Question</a:t>
            </a:r>
          </a:p>
          <a:p>
            <a:pPr lvl="0"/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021388" y="1171074"/>
            <a:ext cx="4567989" cy="5101388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lvl="0"/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lvl="0"/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448770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52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8522" y="1227818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240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52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8521" y="1662320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388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Photo w/ Text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25" y="183293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725" y="1828802"/>
            <a:ext cx="4808096" cy="264930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85301" y="1828802"/>
            <a:ext cx="4968499" cy="264930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38200" y="4702766"/>
            <a:ext cx="10515600" cy="9144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b="0" i="0" baseline="0" smtClean="0">
                <a:effectLst/>
              </a:defRPr>
            </a:lvl1pPr>
          </a:lstStyle>
          <a:p>
            <a:pPr lvl="0"/>
            <a:r>
              <a:rPr lang="en-US" dirty="0"/>
              <a:t>Body Text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726" y="1188907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837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7441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2" y="1303421"/>
            <a:ext cx="3932237" cy="25787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800" b="0" i="0" smtClean="0">
                <a:solidFill>
                  <a:schemeClr val="tx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volutpad</a:t>
            </a:r>
            <a:r>
              <a:rPr lang="en-US" dirty="0"/>
              <a:t> sed.”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423152" y="4070685"/>
            <a:ext cx="3932237" cy="257876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2200" b="0" i="0" smtClean="0">
                <a:solidFill>
                  <a:schemeClr val="tx1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– Quote Credit</a:t>
            </a:r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598776" y="6065489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464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296858"/>
            <a:ext cx="10515600" cy="838438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59960"/>
            <a:ext cx="10515600" cy="18152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31849" y="528638"/>
            <a:ext cx="6546851" cy="2871787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photo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0478" y="4249858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 userDrawn="1"/>
        </p:nvCxnSpPr>
        <p:spPr>
          <a:xfrm>
            <a:off x="506100" y="6175187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84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039" y="40872"/>
            <a:ext cx="1051560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1" y="1174484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279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/>
          <p:nvPr userDrawn="1"/>
        </p:nvCxnSpPr>
        <p:spPr>
          <a:xfrm>
            <a:off x="481387" y="6071667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671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10947400" y="282575"/>
            <a:ext cx="856000" cy="1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ckwel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64632" y="484093"/>
            <a:ext cx="10075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664632" y="1981200"/>
            <a:ext cx="10075200" cy="41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385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9060329" y="6423585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268941" y="6423585"/>
            <a:ext cx="8164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1074400" y="242235"/>
            <a:ext cx="73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sym typeface="Rockwel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97580" y="228600"/>
            <a:ext cx="3480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3E3"/>
              </a:buClr>
              <a:buSzPts val="3600"/>
              <a:buFont typeface="Rockwell"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>
                <a:ln>
                  <a:noFill/>
                </a:ln>
                <a:solidFill>
                  <a:srgbClr val="9FC3E3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+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10757647" y="282575"/>
            <a:ext cx="122000" cy="160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ckwel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321222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10947400" y="282575"/>
            <a:ext cx="856000" cy="1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ckwel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10757647" y="282575"/>
            <a:ext cx="122000" cy="160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ckwel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97580" y="228600"/>
            <a:ext cx="3480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3E3"/>
              </a:buClr>
              <a:buSzPts val="3600"/>
              <a:buFont typeface="Rockwell"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>
                <a:ln>
                  <a:noFill/>
                </a:ln>
                <a:solidFill>
                  <a:srgbClr val="9FC3E3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+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64632" y="484093"/>
            <a:ext cx="10075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664691" y="1985963"/>
            <a:ext cx="4876800" cy="4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5866504" y="1985963"/>
            <a:ext cx="4876800" cy="4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dt" idx="10"/>
          </p:nvPr>
        </p:nvSpPr>
        <p:spPr>
          <a:xfrm>
            <a:off x="9060329" y="6423585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ftr" idx="11"/>
          </p:nvPr>
        </p:nvSpPr>
        <p:spPr>
          <a:xfrm>
            <a:off x="268941" y="6423585"/>
            <a:ext cx="8164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11074400" y="242235"/>
            <a:ext cx="73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sym typeface="Rockwel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85990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718A7-2B15-C347-B708-4E85D52F4AA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84564-75FE-D847-AF71-AE7C252681E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923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718A7-2B15-C347-B708-4E85D52F4AA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84564-75FE-D847-AF71-AE7C252681E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196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60329" y="6423585"/>
            <a:ext cx="2844800" cy="3651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941" y="6423585"/>
            <a:ext cx="8164000" cy="365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4"/>
            <a:ext cx="738800" cy="3651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61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444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DE325E-9D2B-5E2C-79CC-215CC424F8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"/>
          <a:stretch/>
        </p:blipFill>
        <p:spPr>
          <a:xfrm>
            <a:off x="6351" y="0"/>
            <a:ext cx="12179298" cy="53078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8B4477-2746-4F7B-DDE2-3FD59DB26C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" y="3692156"/>
            <a:ext cx="12236447" cy="3165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DA09B-FBC6-53DE-27ED-0229A00455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66104" y="5167669"/>
            <a:ext cx="3059792" cy="11933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EAFDB5-D3B9-0777-2E69-A8A41DFBE100}"/>
              </a:ext>
            </a:extLst>
          </p:cNvPr>
          <p:cNvSpPr txBox="1"/>
          <p:nvPr/>
        </p:nvSpPr>
        <p:spPr>
          <a:xfrm>
            <a:off x="5107873" y="136430"/>
            <a:ext cx="6595754" cy="286232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9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  <a:ea typeface="Open Sans"/>
              <a:cs typeface="Rubik"/>
            </a:endParaRPr>
          </a:p>
          <a:p>
            <a:pPr algn="ctr"/>
            <a:r>
              <a:rPr lang="en-US" sz="4800" b="1" dirty="0"/>
              <a:t>The Watershed Experience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k" pitchFamily="2" charset="-79"/>
              <a:cs typeface="Rubik" pitchFamily="2" charset="-79"/>
            </a:endParaRPr>
          </a:p>
          <a:p>
            <a:pPr algn="r"/>
            <a:endParaRPr lang="en-US" sz="4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109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Discussion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/>
        </p:nvGraphicFramePr>
        <p:xfrm>
          <a:off x="2425430" y="1854740"/>
          <a:ext cx="7107623" cy="385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1"/>
          <p:cNvSpPr/>
          <p:nvPr/>
        </p:nvSpPr>
        <p:spPr>
          <a:xfrm>
            <a:off x="5979267" y="3015574"/>
            <a:ext cx="3553785" cy="243191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1F1E06-E17C-DE73-B032-7CA6B4E51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447489"/>
            <a:ext cx="12192000" cy="1548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10F42E-7450-E833-976D-A039C69F1C4E}"/>
              </a:ext>
            </a:extLst>
          </p:cNvPr>
          <p:cNvSpPr txBox="1"/>
          <p:nvPr/>
        </p:nvSpPr>
        <p:spPr>
          <a:xfrm>
            <a:off x="158462" y="5604619"/>
            <a:ext cx="6177394" cy="280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350"/>
              </a:lnSpc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Source: www.rightquestion.org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ubtitle 2"/>
          <p:cNvSpPr txBox="1">
            <a:spLocks/>
          </p:cNvSpPr>
          <p:nvPr/>
        </p:nvSpPr>
        <p:spPr bwMode="auto">
          <a:xfrm>
            <a:off x="2386013" y="2402238"/>
            <a:ext cx="6400800" cy="163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8547" name="Title 1"/>
          <p:cNvSpPr>
            <a:spLocks noGrp="1"/>
          </p:cNvSpPr>
          <p:nvPr>
            <p:ph type="title"/>
          </p:nvPr>
        </p:nvSpPr>
        <p:spPr>
          <a:xfrm>
            <a:off x="838200" y="221329"/>
            <a:ext cx="10515600" cy="123404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Improving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0193" y="1770997"/>
            <a:ext cx="10515600" cy="3845106"/>
          </a:xfrm>
        </p:spPr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en-US" altLang="en-US" dirty="0">
                <a:solidFill>
                  <a:srgbClr val="000000"/>
                </a:solidFill>
                <a:latin typeface="Rockwell" panose="02060603020205020403" pitchFamily="18" charset="0"/>
              </a:rPr>
              <a:t>Take one </a:t>
            </a:r>
            <a:r>
              <a:rPr lang="en-US" altLang="en-US" b="1" dirty="0">
                <a:latin typeface="Rockwell" panose="02060603020205020403" pitchFamily="18" charset="0"/>
              </a:rPr>
              <a:t>closed-ended question</a:t>
            </a:r>
            <a:r>
              <a:rPr lang="en-US" altLang="en-US" b="1" dirty="0">
                <a:solidFill>
                  <a:srgbClr val="9D90A0"/>
                </a:solidFill>
                <a:latin typeface="Rockwell" panose="02060603020205020403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Rockwell" panose="02060603020205020403" pitchFamily="18" charset="0"/>
              </a:rPr>
              <a:t>and change it</a:t>
            </a:r>
            <a:r>
              <a:rPr lang="en-US" altLang="en-US" b="1" dirty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Rockwell" panose="02060603020205020403" pitchFamily="18" charset="0"/>
              </a:rPr>
              <a:t>into an </a:t>
            </a:r>
            <a:r>
              <a:rPr lang="en-US" altLang="en-US" b="1" dirty="0">
                <a:latin typeface="Rockwell" panose="02060603020205020403" pitchFamily="18" charset="0"/>
              </a:rPr>
              <a:t>open-ended question</a:t>
            </a:r>
            <a:r>
              <a:rPr lang="en-US" altLang="en-US" dirty="0">
                <a:solidFill>
                  <a:srgbClr val="000000"/>
                </a:solidFill>
                <a:latin typeface="Rockwell" panose="02060603020205020403" pitchFamily="18" charset="0"/>
              </a:rPr>
              <a:t>.</a:t>
            </a:r>
          </a:p>
          <a:p>
            <a:pPr eaLnBrk="1" hangingPunct="1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eaLnBrk="1" hangingPunct="1">
              <a:spcBef>
                <a:spcPts val="1600"/>
              </a:spcBef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800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n-US" dirty="0">
                <a:solidFill>
                  <a:srgbClr val="000000"/>
                </a:solidFill>
                <a:latin typeface="Rockwell" panose="02060603020205020403" pitchFamily="18" charset="0"/>
              </a:rPr>
              <a:t>Take one </a:t>
            </a:r>
            <a:r>
              <a:rPr lang="en-US" altLang="en-US" b="1" dirty="0">
                <a:latin typeface="Rockwell" panose="02060603020205020403" pitchFamily="18" charset="0"/>
              </a:rPr>
              <a:t>open-ended question </a:t>
            </a:r>
            <a:r>
              <a:rPr lang="en-US" altLang="en-US" dirty="0">
                <a:solidFill>
                  <a:srgbClr val="000000"/>
                </a:solidFill>
                <a:latin typeface="Rockwell" panose="02060603020205020403" pitchFamily="18" charset="0"/>
              </a:rPr>
              <a:t>and change it</a:t>
            </a:r>
            <a:r>
              <a:rPr lang="en-US" altLang="en-US" b="1" dirty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Rockwell" panose="02060603020205020403" pitchFamily="18" charset="0"/>
              </a:rPr>
              <a:t>into a </a:t>
            </a:r>
            <a:r>
              <a:rPr lang="en-US" altLang="en-US" b="1" dirty="0">
                <a:latin typeface="Rockwell" panose="02060603020205020403" pitchFamily="18" charset="0"/>
              </a:rPr>
              <a:t>closed-ended question</a:t>
            </a:r>
            <a:r>
              <a:rPr lang="en-US" altLang="en-US" dirty="0">
                <a:solidFill>
                  <a:srgbClr val="000000"/>
                </a:solidFill>
                <a:latin typeface="Rockwell" panose="02060603020205020403" pitchFamily="18" charset="0"/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en-US" altLang="en-US" dirty="0">
              <a:latin typeface="Rockwell" panose="020606030202050204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987" y="3027362"/>
            <a:ext cx="2481262" cy="6461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Closed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34005" y="3341688"/>
            <a:ext cx="1939925" cy="1746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6975" y="3017838"/>
            <a:ext cx="1809750" cy="64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Open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73930" y="5036022"/>
            <a:ext cx="2481262" cy="6461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Closed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06192" y="5341615"/>
            <a:ext cx="1941513" cy="1746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24138" y="5036022"/>
            <a:ext cx="180975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Open</a:t>
            </a:r>
          </a:p>
        </p:txBody>
      </p:sp>
      <p:pic>
        <p:nvPicPr>
          <p:cNvPr id="2" name="Picture 1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9894E116-879F-0361-5DEE-E3E7D748F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9690"/>
            <a:ext cx="12192000" cy="10722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74F432-786C-DECC-9012-DD8E0D964A66}"/>
              </a:ext>
            </a:extLst>
          </p:cNvPr>
          <p:cNvSpPr txBox="1"/>
          <p:nvPr/>
        </p:nvSpPr>
        <p:spPr>
          <a:xfrm>
            <a:off x="126573" y="5966843"/>
            <a:ext cx="6177394" cy="280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350"/>
              </a:lnSpc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Source: www.rightquestion.org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181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Strategize: Prioritizing Questions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2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Review your list of questions </a:t>
            </a:r>
          </a:p>
          <a:p>
            <a:pPr marL="228600" lvl="1" indent="0">
              <a:spcBef>
                <a:spcPts val="800"/>
              </a:spcBef>
              <a:spcAft>
                <a:spcPts val="60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 Choose the three questions you consider most important.</a:t>
            </a:r>
          </a:p>
          <a:p>
            <a:pPr marL="228600" lvl="1" indent="0">
              <a:spcBef>
                <a:spcPts val="8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 While prioritizing, think about your Question Focus:</a:t>
            </a:r>
            <a:r>
              <a:rPr lang="en-US" altLang="en-US" sz="2800" i="1" dirty="0">
                <a:solidFill>
                  <a:srgbClr val="000000"/>
                </a:solidFill>
              </a:rPr>
              <a:t> We collected data from three sites in the watershed.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After prioritizing consider…</a:t>
            </a:r>
          </a:p>
          <a:p>
            <a:pPr lvl="1">
              <a:spcAft>
                <a:spcPts val="600"/>
              </a:spcAft>
            </a:pPr>
            <a:r>
              <a:rPr lang="en-US" altLang="en-US" sz="2800" dirty="0"/>
              <a:t>Why did you choose those three questions?</a:t>
            </a:r>
          </a:p>
          <a:p>
            <a:pPr lvl="1">
              <a:spcAft>
                <a:spcPts val="1800"/>
              </a:spcAft>
            </a:pPr>
            <a:r>
              <a:rPr lang="en-US" altLang="en-US" sz="2800" dirty="0"/>
              <a:t>Where are your priority questions in the sequence of your entire list of questions?</a:t>
            </a:r>
          </a:p>
        </p:txBody>
      </p:sp>
      <p:pic>
        <p:nvPicPr>
          <p:cNvPr id="2" name="Picture 1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5725DEB0-9DB2-E7AD-7CBD-2207376EA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3436"/>
            <a:ext cx="12192000" cy="1238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6B4F0-0685-89E8-E151-F879A0D59039}"/>
              </a:ext>
            </a:extLst>
          </p:cNvPr>
          <p:cNvSpPr txBox="1"/>
          <p:nvPr/>
        </p:nvSpPr>
        <p:spPr>
          <a:xfrm>
            <a:off x="1732" y="5805296"/>
            <a:ext cx="6094268" cy="280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350"/>
              </a:lnSpc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Source: www.rightquestion.org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Strategize: Action Plan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dirty="0"/>
              <a:t>From priority questions to action plan</a:t>
            </a:r>
            <a:r>
              <a:rPr lang="mr-IN" altLang="en-US" sz="3200" dirty="0"/>
              <a:t>…</a:t>
            </a:r>
            <a:endParaRPr lang="en-US" altLang="en-US" sz="3200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800" dirty="0"/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3200" dirty="0"/>
              <a:t>In order to answer your priority questions:</a:t>
            </a:r>
          </a:p>
          <a:p>
            <a:pPr lvl="2">
              <a:spcBef>
                <a:spcPts val="1800"/>
              </a:spcBef>
            </a:pPr>
            <a:r>
              <a:rPr lang="en-US" altLang="en-US" sz="2800" dirty="0"/>
              <a:t>What do you need to </a:t>
            </a:r>
            <a:r>
              <a:rPr lang="en-US" altLang="en-US" sz="2800" i="1" dirty="0"/>
              <a:t>know</a:t>
            </a:r>
            <a:r>
              <a:rPr lang="en-US" altLang="en-US" sz="2800" dirty="0"/>
              <a:t>? </a:t>
            </a:r>
            <a:r>
              <a:rPr lang="en-US" altLang="en-US" sz="2800" b="1" dirty="0"/>
              <a:t>Information </a:t>
            </a:r>
          </a:p>
          <a:p>
            <a:pPr lvl="2">
              <a:spcBef>
                <a:spcPts val="1800"/>
              </a:spcBef>
            </a:pPr>
            <a:r>
              <a:rPr lang="en-US" sz="2800" b="1" dirty="0">
                <a:solidFill>
                  <a:srgbClr val="000000"/>
                </a:solidFill>
                <a:latin typeface="Rockwell" panose="02060603020205020403" pitchFamily="18" charset="0"/>
              </a:rPr>
              <a:t>Source: www.rightquestion.org</a:t>
            </a:r>
            <a:endParaRPr lang="en-US" sz="2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lvl="2">
              <a:spcBef>
                <a:spcPts val="1800"/>
              </a:spcBef>
            </a:pPr>
            <a:r>
              <a:rPr lang="en-US" altLang="en-US" sz="2800" dirty="0"/>
              <a:t>What do you need to </a:t>
            </a:r>
            <a:r>
              <a:rPr lang="en-US" altLang="en-US" sz="2800" i="1" dirty="0"/>
              <a:t>do</a:t>
            </a:r>
            <a:r>
              <a:rPr lang="en-US" altLang="en-US" sz="2800" dirty="0"/>
              <a:t>? </a:t>
            </a:r>
            <a:r>
              <a:rPr lang="en-US" altLang="en-US" sz="2800" b="1" dirty="0"/>
              <a:t>Tasks </a:t>
            </a:r>
          </a:p>
        </p:txBody>
      </p:sp>
      <p:pic>
        <p:nvPicPr>
          <p:cNvPr id="2" name="Picture 1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ED759D4F-B672-2891-ED50-8C0164502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3184"/>
            <a:ext cx="12192000" cy="1548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7FE5C-D266-A5A7-B2B0-8497601933EB}"/>
              </a:ext>
            </a:extLst>
          </p:cNvPr>
          <p:cNvSpPr txBox="1"/>
          <p:nvPr/>
        </p:nvSpPr>
        <p:spPr>
          <a:xfrm>
            <a:off x="1732" y="5600682"/>
            <a:ext cx="6094268" cy="280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350"/>
              </a:lnSpc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Source: www.rightquestion.org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92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Strategize: Action Plan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93725" y="3447703"/>
          <a:ext cx="7170906" cy="308784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85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Information</a:t>
                      </a:r>
                    </a:p>
                  </a:txBody>
                  <a:tcPr marL="127248" marR="1272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Tasks</a:t>
                      </a:r>
                    </a:p>
                  </a:txBody>
                  <a:tcPr marL="127248" marR="1272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0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4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248" marR="1272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4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838200" y="1418315"/>
            <a:ext cx="79176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+mn-cs"/>
              </a:rPr>
              <a:t>In order to answer your priority questions: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+mn-cs"/>
              </a:rPr>
              <a:t>What do you need to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+mn-cs"/>
              </a:rPr>
              <a:t>know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+mn-cs"/>
              </a:rPr>
              <a:t>?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+mn-cs"/>
              </a:rPr>
              <a:t>Information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+mn-cs"/>
              </a:rPr>
              <a:t>What do you need to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+mn-cs"/>
              </a:rPr>
              <a:t>do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+mn-cs"/>
              </a:rPr>
              <a:t>?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+mn-cs"/>
              </a:rPr>
              <a:t>Tasks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6AE53E-B797-1EB8-325D-40A003952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" y="5439685"/>
            <a:ext cx="12192000" cy="15483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AB99C7-6E93-9870-4D4F-61B5B7CE56C8}"/>
              </a:ext>
            </a:extLst>
          </p:cNvPr>
          <p:cNvSpPr txBox="1"/>
          <p:nvPr/>
        </p:nvSpPr>
        <p:spPr>
          <a:xfrm>
            <a:off x="254578" y="5725372"/>
            <a:ext cx="6182590" cy="280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Source: www.rightquestion.org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788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Share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2850137"/>
          </a:xfrm>
        </p:spPr>
        <p:txBody>
          <a:bodyPr>
            <a:noAutofit/>
          </a:bodyPr>
          <a:lstStyle/>
          <a:p>
            <a:pPr marL="514350" indent="-514350">
              <a:buFont typeface="Rockwell" panose="02060603020205020403" pitchFamily="18" charset="0"/>
              <a:buAutoNum type="arabicPeriod"/>
            </a:pPr>
            <a:r>
              <a:rPr lang="en-US" altLang="en-US" sz="3600" dirty="0">
                <a:solidFill>
                  <a:srgbClr val="000000"/>
                </a:solidFill>
              </a:rPr>
              <a:t>Questions you changed from open/closed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3600" dirty="0">
                <a:solidFill>
                  <a:srgbClr val="000000"/>
                </a:solidFill>
              </a:rPr>
              <a:t>Your three priority questions and their numbers in your original sequence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3600" dirty="0">
                <a:solidFill>
                  <a:srgbClr val="000000"/>
                </a:solidFill>
              </a:rPr>
              <a:t>Rationale for choosing priority questions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3600" dirty="0">
                <a:solidFill>
                  <a:srgbClr val="000000"/>
                </a:solidFill>
              </a:rPr>
              <a:t>Next steps from your action plan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1123E5-46D4-94F0-F82E-81A45B7E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9616"/>
            <a:ext cx="12192000" cy="1548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30ABFE-8528-5BCE-2B2F-FDB072270C03}"/>
              </a:ext>
            </a:extLst>
          </p:cNvPr>
          <p:cNvSpPr txBox="1"/>
          <p:nvPr/>
        </p:nvSpPr>
        <p:spPr>
          <a:xfrm>
            <a:off x="116897" y="5553923"/>
            <a:ext cx="6094268" cy="280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350"/>
              </a:lnSpc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Source: www.rightquestion.org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08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Reflection 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270097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3600" dirty="0">
                <a:solidFill>
                  <a:srgbClr val="000000"/>
                </a:solidFill>
              </a:rPr>
              <a:t>What did you learn?</a:t>
            </a:r>
          </a:p>
          <a:p>
            <a:pPr eaLnBrk="1" hangingPunct="1"/>
            <a:r>
              <a:rPr lang="en-US" altLang="en-US" sz="3600" dirty="0">
                <a:solidFill>
                  <a:srgbClr val="000000"/>
                </a:solidFill>
              </a:rPr>
              <a:t> How did you learn </a:t>
            </a:r>
            <a:r>
              <a:rPr lang="en-US" altLang="en-US" sz="3600">
                <a:solidFill>
                  <a:srgbClr val="000000"/>
                </a:solidFill>
              </a:rPr>
              <a:t>it?</a:t>
            </a:r>
            <a:endParaRPr lang="en-US" altLang="en-US" sz="3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E3A255-11DB-2C1E-51FA-EACC83FF4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9616"/>
            <a:ext cx="12192000" cy="1548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5CBC22-CE9D-0616-863C-6DA923012ED7}"/>
              </a:ext>
            </a:extLst>
          </p:cNvPr>
          <p:cNvSpPr txBox="1"/>
          <p:nvPr/>
        </p:nvSpPr>
        <p:spPr>
          <a:xfrm>
            <a:off x="106507" y="5460405"/>
            <a:ext cx="6094268" cy="280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350"/>
              </a:lnSpc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Source: www.rightquestion.org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0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9694B2-6C80-C578-088E-B50F8608A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035499"/>
              </p:ext>
            </p:extLst>
          </p:nvPr>
        </p:nvGraphicFramePr>
        <p:xfrm>
          <a:off x="268309" y="1180563"/>
          <a:ext cx="11585552" cy="52720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9822">
                  <a:extLst>
                    <a:ext uri="{9D8B030D-6E8A-4147-A177-3AD203B41FA5}">
                      <a16:colId xmlns:a16="http://schemas.microsoft.com/office/drawing/2014/main" val="1770599456"/>
                    </a:ext>
                  </a:extLst>
                </a:gridCol>
                <a:gridCol w="755310">
                  <a:extLst>
                    <a:ext uri="{9D8B030D-6E8A-4147-A177-3AD203B41FA5}">
                      <a16:colId xmlns:a16="http://schemas.microsoft.com/office/drawing/2014/main" val="3859878775"/>
                    </a:ext>
                  </a:extLst>
                </a:gridCol>
                <a:gridCol w="915168">
                  <a:extLst>
                    <a:ext uri="{9D8B030D-6E8A-4147-A177-3AD203B41FA5}">
                      <a16:colId xmlns:a16="http://schemas.microsoft.com/office/drawing/2014/main" val="2952658530"/>
                    </a:ext>
                  </a:extLst>
                </a:gridCol>
                <a:gridCol w="537677">
                  <a:extLst>
                    <a:ext uri="{9D8B030D-6E8A-4147-A177-3AD203B41FA5}">
                      <a16:colId xmlns:a16="http://schemas.microsoft.com/office/drawing/2014/main" val="2698148757"/>
                    </a:ext>
                  </a:extLst>
                </a:gridCol>
                <a:gridCol w="972941">
                  <a:extLst>
                    <a:ext uri="{9D8B030D-6E8A-4147-A177-3AD203B41FA5}">
                      <a16:colId xmlns:a16="http://schemas.microsoft.com/office/drawing/2014/main" val="1863236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1021573"/>
                    </a:ext>
                  </a:extLst>
                </a:gridCol>
                <a:gridCol w="1100957">
                  <a:extLst>
                    <a:ext uri="{9D8B030D-6E8A-4147-A177-3AD203B41FA5}">
                      <a16:colId xmlns:a16="http://schemas.microsoft.com/office/drawing/2014/main" val="317737480"/>
                    </a:ext>
                  </a:extLst>
                </a:gridCol>
                <a:gridCol w="1177768">
                  <a:extLst>
                    <a:ext uri="{9D8B030D-6E8A-4147-A177-3AD203B41FA5}">
                      <a16:colId xmlns:a16="http://schemas.microsoft.com/office/drawing/2014/main" val="1711565295"/>
                    </a:ext>
                  </a:extLst>
                </a:gridCol>
                <a:gridCol w="947338">
                  <a:extLst>
                    <a:ext uri="{9D8B030D-6E8A-4147-A177-3AD203B41FA5}">
                      <a16:colId xmlns:a16="http://schemas.microsoft.com/office/drawing/2014/main" val="1260062869"/>
                    </a:ext>
                  </a:extLst>
                </a:gridCol>
                <a:gridCol w="1472213">
                  <a:extLst>
                    <a:ext uri="{9D8B030D-6E8A-4147-A177-3AD203B41FA5}">
                      <a16:colId xmlns:a16="http://schemas.microsoft.com/office/drawing/2014/main" val="31551579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56140764"/>
                    </a:ext>
                  </a:extLst>
                </a:gridCol>
                <a:gridCol w="1246655">
                  <a:extLst>
                    <a:ext uri="{9D8B030D-6E8A-4147-A177-3AD203B41FA5}">
                      <a16:colId xmlns:a16="http://schemas.microsoft.com/office/drawing/2014/main" val="2372195973"/>
                    </a:ext>
                  </a:extLst>
                </a:gridCol>
                <a:gridCol w="983143">
                  <a:extLst>
                    <a:ext uri="{9D8B030D-6E8A-4147-A177-3AD203B41FA5}">
                      <a16:colId xmlns:a16="http://schemas.microsoft.com/office/drawing/2014/main" val="339569211"/>
                    </a:ext>
                  </a:extLst>
                </a:gridCol>
              </a:tblGrid>
              <a:tr h="482650">
                <a:tc gridSpan="10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Chem - Dec 2024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Bio - Fall 2024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707769"/>
                  </a:ext>
                </a:extLst>
              </a:tr>
              <a:tr h="230187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Location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Air temp 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Water temp 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pH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DO (ppm)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Salinity (ppt)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Turbidity (JTU)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Nitrates (ppm)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Phosphates (ppm)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Pollution Tolerance Index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420614"/>
                  </a:ext>
                </a:extLst>
              </a:tr>
              <a:tr h="829168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Upper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Fair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612936"/>
                  </a:ext>
                </a:extLst>
              </a:tr>
              <a:tr h="829168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Middle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0.2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Fair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647254"/>
                  </a:ext>
                </a:extLst>
              </a:tr>
              <a:tr h="829168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Lower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Poor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283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151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491288" y="723900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2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endParaRPr lang="en-US" sz="2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31E18F-5465-42F8-8527-E71E7CF6E31B}"/>
              </a:ext>
            </a:extLst>
          </p:cNvPr>
          <p:cNvGrpSpPr/>
          <p:nvPr/>
        </p:nvGrpSpPr>
        <p:grpSpPr>
          <a:xfrm>
            <a:off x="-20053" y="5275078"/>
            <a:ext cx="12236447" cy="1582922"/>
            <a:chOff x="0" y="5275078"/>
            <a:chExt cx="12236447" cy="158292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DF1F5E5-D2E0-4734-8F5E-FE9E2310DC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275078"/>
              <a:ext cx="12236447" cy="158292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DED2A5-4A3F-4713-BE46-2C1F83491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136319" y="5867554"/>
              <a:ext cx="1919361" cy="748551"/>
            </a:xfrm>
            <a:prstGeom prst="rect">
              <a:avLst/>
            </a:prstGeom>
          </p:spPr>
        </p:pic>
      </p:grpSp>
      <p:pic>
        <p:nvPicPr>
          <p:cNvPr id="12" name="Picture 11" descr="A diagram of a graph&#10;&#10;Description automatically generated">
            <a:extLst>
              <a:ext uri="{FF2B5EF4-FFF2-40B4-BE49-F238E27FC236}">
                <a16:creationId xmlns:a16="http://schemas.microsoft.com/office/drawing/2014/main" id="{D3CC6D40-DF05-2531-F03F-BAA9F7DC2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33" y="3431924"/>
            <a:ext cx="5852160" cy="3291840"/>
          </a:xfrm>
          <a:prstGeom prst="rect">
            <a:avLst/>
          </a:prstGeom>
        </p:spPr>
      </p:pic>
      <p:pic>
        <p:nvPicPr>
          <p:cNvPr id="14" name="Picture 13" descr="A graph on a screen&#10;&#10;Description automatically generated">
            <a:extLst>
              <a:ext uri="{FF2B5EF4-FFF2-40B4-BE49-F238E27FC236}">
                <a16:creationId xmlns:a16="http://schemas.microsoft.com/office/drawing/2014/main" id="{189E899C-BD2D-5F7A-38BD-DFA333E540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1" y="142589"/>
            <a:ext cx="5729009" cy="3168689"/>
          </a:xfrm>
          <a:prstGeom prst="rect">
            <a:avLst/>
          </a:prstGeom>
        </p:spPr>
      </p:pic>
      <p:pic>
        <p:nvPicPr>
          <p:cNvPr id="2" name="Picture 1" descr="2017 Global Temperature Review | Climate Central">
            <a:extLst>
              <a:ext uri="{FF2B5EF4-FFF2-40B4-BE49-F238E27FC236}">
                <a16:creationId xmlns:a16="http://schemas.microsoft.com/office/drawing/2014/main" id="{304E3705-6538-4518-F38B-BDF7D8CB62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9270" y="146241"/>
            <a:ext cx="5534123" cy="31634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E33C46-4AAD-6C7F-43CB-EEB65F4F5884}"/>
              </a:ext>
            </a:extLst>
          </p:cNvPr>
          <p:cNvSpPr txBox="1"/>
          <p:nvPr/>
        </p:nvSpPr>
        <p:spPr>
          <a:xfrm>
            <a:off x="2135998" y="2843403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highlight>
                  <a:srgbClr val="C0C0C0"/>
                </a:highlight>
              </a:rPr>
              <a:t> Line Graph </a:t>
            </a:r>
            <a:endParaRPr lang="en-US" sz="3200" dirty="0">
              <a:solidFill>
                <a:srgbClr val="000000"/>
              </a:solidFill>
              <a:highlight>
                <a:srgbClr val="C0C0C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AFDF4-3BEA-15E8-849F-8F3E6A5F9B80}"/>
              </a:ext>
            </a:extLst>
          </p:cNvPr>
          <p:cNvSpPr txBox="1"/>
          <p:nvPr/>
        </p:nvSpPr>
        <p:spPr>
          <a:xfrm>
            <a:off x="8332058" y="2843403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highlight>
                  <a:srgbClr val="C0C0C0"/>
                </a:highlight>
              </a:rPr>
              <a:t>  Bar Graph </a:t>
            </a:r>
            <a:endParaRPr lang="en-US" sz="3200" dirty="0">
              <a:solidFill>
                <a:srgbClr val="000000"/>
              </a:solidFill>
              <a:highlight>
                <a:srgbClr val="C0C0C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52F84-4770-8FE9-0A18-A28C6755174C}"/>
              </a:ext>
            </a:extLst>
          </p:cNvPr>
          <p:cNvSpPr txBox="1"/>
          <p:nvPr/>
        </p:nvSpPr>
        <p:spPr>
          <a:xfrm>
            <a:off x="5591938" y="6276251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highlight>
                  <a:srgbClr val="C0C0C0"/>
                </a:highlight>
              </a:rPr>
              <a:t> Pie Chart</a:t>
            </a:r>
            <a:endParaRPr lang="en-US" sz="3200" dirty="0">
              <a:solidFill>
                <a:srgbClr val="00000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8921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-axis - Key Stage Wiki">
            <a:extLst>
              <a:ext uri="{FF2B5EF4-FFF2-40B4-BE49-F238E27FC236}">
                <a16:creationId xmlns:a16="http://schemas.microsoft.com/office/drawing/2014/main" id="{C18BDAD6-0BEB-42F4-16C1-7CD3E3C55D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9" r="132" b="2610"/>
          <a:stretch>
            <a:fillRect/>
          </a:stretch>
        </p:blipFill>
        <p:spPr>
          <a:xfrm>
            <a:off x="3223491" y="1713068"/>
            <a:ext cx="5706615" cy="459413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6A500E5-A77A-E3C0-DE4B-8A546D804BF2}"/>
              </a:ext>
            </a:extLst>
          </p:cNvPr>
          <p:cNvSpPr txBox="1">
            <a:spLocks/>
          </p:cNvSpPr>
          <p:nvPr/>
        </p:nvSpPr>
        <p:spPr>
          <a:xfrm>
            <a:off x="3137617" y="490449"/>
            <a:ext cx="5876658" cy="83097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>
                <a:solidFill>
                  <a:schemeClr val="tx2">
                    <a:lumMod val="75000"/>
                    <a:lumOff val="25000"/>
                  </a:schemeClr>
                </a:solidFill>
              </a:rPr>
              <a:t>Graphing Layout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2A82B-682D-2CA4-4333-E30311F8F9AA}"/>
              </a:ext>
            </a:extLst>
          </p:cNvPr>
          <p:cNvSpPr txBox="1"/>
          <p:nvPr/>
        </p:nvSpPr>
        <p:spPr>
          <a:xfrm>
            <a:off x="5674277" y="5071945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highlight>
                  <a:srgbClr val="FFFF00"/>
                </a:highlight>
              </a:rPr>
              <a:t>SITE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14447-8012-5DBF-4E6E-10487D2F1C6B}"/>
              </a:ext>
            </a:extLst>
          </p:cNvPr>
          <p:cNvSpPr txBox="1"/>
          <p:nvPr/>
        </p:nvSpPr>
        <p:spPr>
          <a:xfrm rot="-5400000">
            <a:off x="3388276" y="3247763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highlight>
                  <a:srgbClr val="FFFF00"/>
                </a:highlight>
              </a:rPr>
              <a:t>NUMERICAL Data</a:t>
            </a:r>
          </a:p>
        </p:txBody>
      </p:sp>
    </p:spTree>
    <p:extLst>
      <p:ext uri="{BB962C8B-B14F-4D97-AF65-F5344CB8AC3E}">
        <p14:creationId xmlns:p14="http://schemas.microsoft.com/office/powerpoint/2010/main" val="102336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1E8EF5-8CF5-A3BE-C30C-B5A190AD61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70" t="13643" b="3411"/>
          <a:stretch/>
        </p:blipFill>
        <p:spPr>
          <a:xfrm>
            <a:off x="354162" y="-969"/>
            <a:ext cx="11486248" cy="70579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0ECB513-3121-C52E-1F4E-DA4AC9BAE756}"/>
              </a:ext>
            </a:extLst>
          </p:cNvPr>
          <p:cNvSpPr txBox="1">
            <a:spLocks/>
          </p:cNvSpPr>
          <p:nvPr/>
        </p:nvSpPr>
        <p:spPr>
          <a:xfrm>
            <a:off x="2700669" y="0"/>
            <a:ext cx="7527852" cy="942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>
                <a:solidFill>
                  <a:schemeClr val="bg1"/>
                </a:solidFill>
              </a:rPr>
              <a:t>The Assunpink Watershed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DE4F3993-C85C-A9D0-D7F7-271EF9E144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16266" y="5867554"/>
            <a:ext cx="1919361" cy="748551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EE4A9738-9264-3C33-E93D-0E29665C1086}"/>
              </a:ext>
            </a:extLst>
          </p:cNvPr>
          <p:cNvSpPr/>
          <p:nvPr/>
        </p:nvSpPr>
        <p:spPr>
          <a:xfrm>
            <a:off x="3046911" y="4174988"/>
            <a:ext cx="552302" cy="5050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7458BCA3-748B-6E62-2638-0EA3F00063A4}"/>
              </a:ext>
            </a:extLst>
          </p:cNvPr>
          <p:cNvSpPr/>
          <p:nvPr/>
        </p:nvSpPr>
        <p:spPr>
          <a:xfrm>
            <a:off x="5393069" y="2784672"/>
            <a:ext cx="552302" cy="5050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98420012-C959-C408-73E5-55B02B588FFB}"/>
              </a:ext>
            </a:extLst>
          </p:cNvPr>
          <p:cNvSpPr/>
          <p:nvPr/>
        </p:nvSpPr>
        <p:spPr>
          <a:xfrm>
            <a:off x="9737805" y="4676303"/>
            <a:ext cx="552302" cy="5050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0E56E-89A8-8EEF-BA23-C6633BDB7F3E}"/>
              </a:ext>
            </a:extLst>
          </p:cNvPr>
          <p:cNvSpPr txBox="1"/>
          <p:nvPr/>
        </p:nvSpPr>
        <p:spPr>
          <a:xfrm>
            <a:off x="9114620" y="3912905"/>
            <a:ext cx="1794042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Upper Site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C99823-2EC6-D49E-4CB8-1C0C255A54A0}"/>
              </a:ext>
            </a:extLst>
          </p:cNvPr>
          <p:cNvSpPr txBox="1"/>
          <p:nvPr/>
        </p:nvSpPr>
        <p:spPr>
          <a:xfrm>
            <a:off x="4823356" y="2101484"/>
            <a:ext cx="1894305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Middle Site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184C21-47DB-E6C0-C4C1-E1F50ADC9F69}"/>
              </a:ext>
            </a:extLst>
          </p:cNvPr>
          <p:cNvSpPr txBox="1"/>
          <p:nvPr/>
        </p:nvSpPr>
        <p:spPr>
          <a:xfrm>
            <a:off x="2417040" y="3431642"/>
            <a:ext cx="1807410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Lower Site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209849-185E-2558-AA0B-60BD0115815E}"/>
              </a:ext>
            </a:extLst>
          </p:cNvPr>
          <p:cNvSpPr txBox="1"/>
          <p:nvPr/>
        </p:nvSpPr>
        <p:spPr>
          <a:xfrm>
            <a:off x="7807377" y="1311639"/>
            <a:ext cx="3035508" cy="6463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Insert your own map with your sites marked on it</a:t>
            </a:r>
          </a:p>
        </p:txBody>
      </p:sp>
    </p:spTree>
    <p:extLst>
      <p:ext uri="{BB962C8B-B14F-4D97-AF65-F5344CB8AC3E}">
        <p14:creationId xmlns:p14="http://schemas.microsoft.com/office/powerpoint/2010/main" val="1705331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a line and a line&#10;&#10;AI-generated content may be incorrect.">
            <a:extLst>
              <a:ext uri="{FF2B5EF4-FFF2-40B4-BE49-F238E27FC236}">
                <a16:creationId xmlns:a16="http://schemas.microsoft.com/office/drawing/2014/main" id="{984A32B6-C9E2-C73C-D1FF-C74DCF258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499" y="1716423"/>
            <a:ext cx="5878697" cy="40716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D504B56-1701-49D5-E0C1-BAEFEC1740B0}"/>
              </a:ext>
            </a:extLst>
          </p:cNvPr>
          <p:cNvSpPr txBox="1">
            <a:spLocks/>
          </p:cNvSpPr>
          <p:nvPr/>
        </p:nvSpPr>
        <p:spPr>
          <a:xfrm>
            <a:off x="3137617" y="490449"/>
            <a:ext cx="5876658" cy="83097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>
                <a:solidFill>
                  <a:schemeClr val="tx2">
                    <a:lumMod val="75000"/>
                    <a:lumOff val="25000"/>
                  </a:schemeClr>
                </a:solidFill>
              </a:rPr>
              <a:t>Line Graph</a:t>
            </a:r>
          </a:p>
        </p:txBody>
      </p:sp>
    </p:spTree>
    <p:extLst>
      <p:ext uri="{BB962C8B-B14F-4D97-AF65-F5344CB8AC3E}">
        <p14:creationId xmlns:p14="http://schemas.microsoft.com/office/powerpoint/2010/main" val="704251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D5F71C-F1C3-CA86-ED8B-1819DA418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5275078"/>
            <a:ext cx="12236447" cy="1582922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B1129CC8-55AD-CBD1-036F-BF2040C078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16266" y="5867554"/>
            <a:ext cx="1919361" cy="748551"/>
          </a:xfrm>
          <a:prstGeom prst="rect">
            <a:avLst/>
          </a:prstGeom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7EE8E8A0-71A1-87DD-C6B0-F6017BE34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71" y="1700233"/>
            <a:ext cx="5746657" cy="34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4109946-2FBD-C0CA-A52D-00E888794D11}"/>
              </a:ext>
            </a:extLst>
          </p:cNvPr>
          <p:cNvSpPr txBox="1">
            <a:spLocks/>
          </p:cNvSpPr>
          <p:nvPr/>
        </p:nvSpPr>
        <p:spPr>
          <a:xfrm>
            <a:off x="3137617" y="490449"/>
            <a:ext cx="5876658" cy="83097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>
                <a:solidFill>
                  <a:schemeClr val="tx2">
                    <a:lumMod val="75000"/>
                    <a:lumOff val="25000"/>
                  </a:schemeClr>
                </a:solidFill>
              </a:rPr>
              <a:t>Line Graph</a:t>
            </a:r>
          </a:p>
        </p:txBody>
      </p:sp>
    </p:spTree>
    <p:extLst>
      <p:ext uri="{BB962C8B-B14F-4D97-AF65-F5344CB8AC3E}">
        <p14:creationId xmlns:p14="http://schemas.microsoft.com/office/powerpoint/2010/main" val="3502875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A054C1B-DE4D-0429-7FB8-7296457AF9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598742"/>
              </p:ext>
            </p:extLst>
          </p:nvPr>
        </p:nvGraphicFramePr>
        <p:xfrm>
          <a:off x="3048000" y="1717483"/>
          <a:ext cx="6096000" cy="414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C8074CC-F768-2C8B-61D8-9DD124C0A37A}"/>
              </a:ext>
            </a:extLst>
          </p:cNvPr>
          <p:cNvSpPr txBox="1">
            <a:spLocks/>
          </p:cNvSpPr>
          <p:nvPr/>
        </p:nvSpPr>
        <p:spPr>
          <a:xfrm>
            <a:off x="3137617" y="490449"/>
            <a:ext cx="5876658" cy="83097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>
                <a:solidFill>
                  <a:schemeClr val="tx2">
                    <a:lumMod val="75000"/>
                    <a:lumOff val="25000"/>
                  </a:schemeClr>
                </a:solidFill>
              </a:rPr>
              <a:t>Bar Graph</a:t>
            </a:r>
          </a:p>
        </p:txBody>
      </p:sp>
    </p:spTree>
    <p:extLst>
      <p:ext uri="{BB962C8B-B14F-4D97-AF65-F5344CB8AC3E}">
        <p14:creationId xmlns:p14="http://schemas.microsoft.com/office/powerpoint/2010/main" val="2179712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D5F71C-F1C3-CA86-ED8B-1819DA418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5275078"/>
            <a:ext cx="12236447" cy="1582922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8CF33486-496F-0CDD-34F0-A70A9BA7E8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16266" y="5867554"/>
            <a:ext cx="1919361" cy="74855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59F2610-9205-BACF-68EB-3EBE3DE1E345}"/>
              </a:ext>
            </a:extLst>
          </p:cNvPr>
          <p:cNvSpPr txBox="1">
            <a:spLocks/>
          </p:cNvSpPr>
          <p:nvPr/>
        </p:nvSpPr>
        <p:spPr>
          <a:xfrm>
            <a:off x="1919840" y="475055"/>
            <a:ext cx="8705731" cy="83097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>
                <a:solidFill>
                  <a:schemeClr val="tx2">
                    <a:lumMod val="75000"/>
                    <a:lumOff val="25000"/>
                  </a:schemeClr>
                </a:solidFill>
              </a:rPr>
              <a:t>Bar Graph – Clustered Columns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260C6D6-BA57-E9B6-7AD5-F3C3EB3BE473}"/>
              </a:ext>
              <a:ext uri="{147F2762-F138-4A5C-976F-8EAC2B608ADB}">
                <a16:predDERef xmlns:a16="http://schemas.microsoft.com/office/drawing/2014/main" pred="{4E6144AC-D02D-0EAC-1EB3-D04624ECBF5E}"/>
              </a:ext>
            </a:extLst>
          </p:cNvPr>
          <p:cNvGraphicFramePr>
            <a:graphicFrameLocks/>
          </p:cNvGraphicFramePr>
          <p:nvPr/>
        </p:nvGraphicFramePr>
        <p:xfrm>
          <a:off x="2897023" y="1418602"/>
          <a:ext cx="6212793" cy="385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8513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18845E-A63A-623E-055D-20EBFCA2D3B1}"/>
              </a:ext>
            </a:extLst>
          </p:cNvPr>
          <p:cNvSpPr txBox="1"/>
          <p:nvPr/>
        </p:nvSpPr>
        <p:spPr>
          <a:xfrm>
            <a:off x="4247188" y="437188"/>
            <a:ext cx="3705321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600">
                <a:solidFill>
                  <a:srgbClr val="215F9A"/>
                </a:solidFill>
                <a:latin typeface="Aptos Display"/>
              </a:rPr>
              <a:t>The Pie Chart</a:t>
            </a:r>
          </a:p>
        </p:txBody>
      </p:sp>
      <p:pic>
        <p:nvPicPr>
          <p:cNvPr id="6" name="Picture 5" descr="A pie chart with numbers and symbols&#10;&#10;AI-generated content may be incorrect.">
            <a:extLst>
              <a:ext uri="{FF2B5EF4-FFF2-40B4-BE49-F238E27FC236}">
                <a16:creationId xmlns:a16="http://schemas.microsoft.com/office/drawing/2014/main" id="{DB081F1E-2F14-9287-0481-AA85CFE0BC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35"/>
          <a:stretch>
            <a:fillRect/>
          </a:stretch>
        </p:blipFill>
        <p:spPr>
          <a:xfrm>
            <a:off x="1246151" y="1562485"/>
            <a:ext cx="7134659" cy="4764424"/>
          </a:xfrm>
          <a:prstGeom prst="rect">
            <a:avLst/>
          </a:prstGeom>
        </p:spPr>
      </p:pic>
      <p:pic>
        <p:nvPicPr>
          <p:cNvPr id="2" name="Picture 1" descr="A circle with red circles and black lines&#10;&#10;AI-generated content may be incorrect.">
            <a:extLst>
              <a:ext uri="{FF2B5EF4-FFF2-40B4-BE49-F238E27FC236}">
                <a16:creationId xmlns:a16="http://schemas.microsoft.com/office/drawing/2014/main" id="{FA805229-F3C6-3C4F-08D8-71D1CEEA8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15" y="2927494"/>
            <a:ext cx="3469410" cy="1961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6B5C14-FC49-C181-F811-736CCE9B888E}"/>
              </a:ext>
            </a:extLst>
          </p:cNvPr>
          <p:cNvSpPr txBox="1"/>
          <p:nvPr/>
        </p:nvSpPr>
        <p:spPr>
          <a:xfrm>
            <a:off x="8548204" y="1917532"/>
            <a:ext cx="292646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How to make a circle on graph paper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12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7C5D0F9-3BB3-C67E-095A-9FF91464650C}"/>
              </a:ext>
            </a:extLst>
          </p:cNvPr>
          <p:cNvGrpSpPr/>
          <p:nvPr/>
        </p:nvGrpSpPr>
        <p:grpSpPr>
          <a:xfrm>
            <a:off x="-20053" y="5275078"/>
            <a:ext cx="12236447" cy="1582922"/>
            <a:chOff x="0" y="5275078"/>
            <a:chExt cx="12236447" cy="15829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A5E74A-0648-70FE-5840-3945B4941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275078"/>
              <a:ext cx="12236447" cy="158292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ABA833A-75EB-F682-632B-1E5F22432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136319" y="5867554"/>
              <a:ext cx="1919361" cy="748551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AF64A1BF-1D9E-1666-A21C-CDE154E15E32}"/>
              </a:ext>
            </a:extLst>
          </p:cNvPr>
          <p:cNvSpPr txBox="1">
            <a:spLocks/>
          </p:cNvSpPr>
          <p:nvPr/>
        </p:nvSpPr>
        <p:spPr>
          <a:xfrm>
            <a:off x="1323173" y="430628"/>
            <a:ext cx="9545654" cy="9025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Next Steps</a:t>
            </a:r>
          </a:p>
          <a:p>
            <a:pPr algn="ctr"/>
            <a:endParaRPr lang="en-US" sz="5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How to identify and get rid of mayflies">
            <a:extLst>
              <a:ext uri="{FF2B5EF4-FFF2-40B4-BE49-F238E27FC236}">
                <a16:creationId xmlns:a16="http://schemas.microsoft.com/office/drawing/2014/main" id="{2B9F5904-A51D-E40A-0B32-775487099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1716" b="22535"/>
          <a:stretch>
            <a:fillRect/>
          </a:stretch>
        </p:blipFill>
        <p:spPr>
          <a:xfrm>
            <a:off x="8905395" y="4056303"/>
            <a:ext cx="2878667" cy="1596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0D818F-24A8-B6B7-3976-C7241EA61478}"/>
              </a:ext>
            </a:extLst>
          </p:cNvPr>
          <p:cNvSpPr txBox="1"/>
          <p:nvPr/>
        </p:nvSpPr>
        <p:spPr>
          <a:xfrm>
            <a:off x="1323173" y="1618703"/>
            <a:ext cx="103354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Restate your priority 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Decide which data you need to answer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Decide which method is the best way to show your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Make your charts or graphs</a:t>
            </a:r>
          </a:p>
        </p:txBody>
      </p:sp>
    </p:spTree>
    <p:extLst>
      <p:ext uri="{BB962C8B-B14F-4D97-AF65-F5344CB8AC3E}">
        <p14:creationId xmlns:p14="http://schemas.microsoft.com/office/powerpoint/2010/main" val="111659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5B6F60-BE5A-4D7A-CB25-6DAEF7136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 stream flowing through the woods&#10;&#10;Description automatically generated">
            <a:extLst>
              <a:ext uri="{FF2B5EF4-FFF2-40B4-BE49-F238E27FC236}">
                <a16:creationId xmlns:a16="http://schemas.microsoft.com/office/drawing/2014/main" id="{63E3FC2D-D5C3-10A9-43D8-3D401C4AF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314E6A-7D1E-1558-67D5-FBD72C982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517072"/>
            <a:ext cx="9144000" cy="1213803"/>
          </a:xfrm>
        </p:spPr>
        <p:txBody>
          <a:bodyPr>
            <a:normAutofit/>
          </a:bodyPr>
          <a:lstStyle/>
          <a:p>
            <a:r>
              <a:rPr lang="en-US" sz="6600" dirty="0"/>
              <a:t>Data we collected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6B490-E889-464D-83E3-6A5A21C91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138055"/>
            <a:ext cx="8915816" cy="613063"/>
          </a:xfrm>
        </p:spPr>
        <p:txBody>
          <a:bodyPr>
            <a:normAutofit/>
          </a:bodyPr>
          <a:lstStyle/>
          <a:p>
            <a:r>
              <a:rPr lang="en-US" dirty="0"/>
              <a:t>Visual, Biological, Chemical, Land Use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733F66-6AFC-C3B2-CBF8-5E2D3E79DDA4}"/>
              </a:ext>
            </a:extLst>
          </p:cNvPr>
          <p:cNvGrpSpPr/>
          <p:nvPr/>
        </p:nvGrpSpPr>
        <p:grpSpPr>
          <a:xfrm>
            <a:off x="-20053" y="5275078"/>
            <a:ext cx="12236447" cy="1582922"/>
            <a:chOff x="0" y="5275078"/>
            <a:chExt cx="12236447" cy="15829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A60C26-3E1B-08AB-5904-E6C724511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275078"/>
              <a:ext cx="12236447" cy="158292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5E4F93-E0E9-92AF-F0F6-E119F815F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136319" y="5867554"/>
              <a:ext cx="1919361" cy="748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147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962" y="608639"/>
            <a:ext cx="11335549" cy="1577010"/>
          </a:xfrm>
        </p:spPr>
        <p:txBody>
          <a:bodyPr>
            <a:normAutofit fontScale="90000"/>
          </a:bodyPr>
          <a:lstStyle/>
          <a:p>
            <a:pPr defTabSz="457200">
              <a:defRPr/>
            </a:pPr>
            <a:r>
              <a:rPr lang="en-US" b="0" dirty="0"/>
              <a:t>The Question Formulation Technique (QFT)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EE3AB-8264-46BB-E8B8-70ED9C4BB41F}"/>
              </a:ext>
            </a:extLst>
          </p:cNvPr>
          <p:cNvSpPr txBox="1"/>
          <p:nvPr/>
        </p:nvSpPr>
        <p:spPr>
          <a:xfrm>
            <a:off x="1363805" y="3664434"/>
            <a:ext cx="9432349" cy="99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350"/>
              </a:lnSpc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The Right Question Institute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offers many of our materials through a Creative Commons License and we encourage you to make use of and/or share this resource. Please reference the Right Question Institute as the source on any materials you use.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50"/>
              </a:lnSpc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50"/>
              </a:lnSpc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Source: www.rightquestion.org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6" name="Picture 5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F6DCC140-FBC0-0FB9-F4AA-C65D2AD39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210"/>
            <a:ext cx="12192000" cy="15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6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9911B-BEA5-8D35-2979-AF0163886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>
            <a:extLst>
              <a:ext uri="{FF2B5EF4-FFF2-40B4-BE49-F238E27FC236}">
                <a16:creationId xmlns:a16="http://schemas.microsoft.com/office/drawing/2014/main" id="{41CD79BA-BBB8-EED4-7B1F-1E431987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+mn-lt"/>
              </a:rPr>
              <a:t>Rules for Producing Questions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1C028EBD-4701-E0D9-C2E9-2A0F8BE67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918" y="1487018"/>
            <a:ext cx="9367682" cy="42530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222250" indent="-22225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MS PGothic" pitchFamily="34" charset="-128"/>
                <a:cs typeface="+mn-cs"/>
              </a:rPr>
              <a:t>1. Ask as many questions as you can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MS PGothic" pitchFamily="34" charset="-128"/>
                <a:cs typeface="+mn-cs"/>
              </a:rPr>
              <a:t>2. Do not stop to answer, judge, or discuss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MS PGothic" pitchFamily="34" charset="-128"/>
                <a:cs typeface="+mn-cs"/>
              </a:rPr>
              <a:t>3. Write down every question exactly as stated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MS PGothic" pitchFamily="34" charset="-128"/>
                <a:cs typeface="+mn-cs"/>
              </a:rPr>
              <a:t>4. Change any statements into questions</a:t>
            </a:r>
          </a:p>
          <a:p>
            <a:pPr marL="222250" marR="0" lvl="0" indent="-222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MS PGothic" pitchFamily="34" charset="-128"/>
              <a:cs typeface="+mn-cs"/>
            </a:endParaRPr>
          </a:p>
        </p:txBody>
      </p:sp>
      <p:pic>
        <p:nvPicPr>
          <p:cNvPr id="3" name="Picture 2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2A27E8CB-2079-B322-5B40-CB92A1CB3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910"/>
            <a:ext cx="12192000" cy="77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EECB9E-EB28-95AB-1F45-ADE53EB01006}"/>
              </a:ext>
            </a:extLst>
          </p:cNvPr>
          <p:cNvSpPr txBox="1"/>
          <p:nvPr/>
        </p:nvSpPr>
        <p:spPr>
          <a:xfrm>
            <a:off x="355889" y="5994615"/>
            <a:ext cx="3696566" cy="280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Source: www.rightquestion.org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33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736503" y="22245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+mn-lt"/>
              </a:rPr>
              <a:t>Question Focus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838200" y="1513331"/>
            <a:ext cx="10515600" cy="9520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5600" dirty="0">
                <a:solidFill>
                  <a:schemeClr val="accent1"/>
                </a:solidFill>
              </a:rPr>
              <a:t>We collected data from three sites in the watershed.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294566"/>
            <a:ext cx="7971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cs typeface="+mn-cs"/>
                <a:sym typeface="Wingdings"/>
              </a:rPr>
              <a:t>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cs typeface="+mn-cs"/>
              </a:rPr>
              <a:t>Please write this statement at the top of your paper.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018334"/>
            <a:ext cx="820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cs typeface="+mn-cs"/>
                <a:sym typeface="Wingdings" panose="05000000000000000000" pitchFamily="2" charset="2"/>
              </a:rPr>
              <a:t>Remember: Number the questions. Follow the rules.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pic>
        <p:nvPicPr>
          <p:cNvPr id="5" name="Picture 4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D2B878DA-934C-8EC1-9A2A-770EF59AE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210"/>
            <a:ext cx="12192000" cy="1548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4D61DC-AECC-7047-B2AE-C1F13C3FE519}"/>
              </a:ext>
            </a:extLst>
          </p:cNvPr>
          <p:cNvSpPr txBox="1"/>
          <p:nvPr/>
        </p:nvSpPr>
        <p:spPr>
          <a:xfrm>
            <a:off x="293544" y="5299467"/>
            <a:ext cx="6177394" cy="280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350"/>
              </a:lnSpc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Source: www.rightquestion.org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90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+mn-lt"/>
              </a:rPr>
              <a:t>Rules for Producing Questions</a:t>
            </a:r>
          </a:p>
        </p:txBody>
      </p:sp>
      <p:sp>
        <p:nvSpPr>
          <p:cNvPr id="5" name="Rounded Rectangle 11"/>
          <p:cNvSpPr>
            <a:spLocks noChangeArrowheads="1"/>
          </p:cNvSpPr>
          <p:nvPr/>
        </p:nvSpPr>
        <p:spPr bwMode="auto">
          <a:xfrm>
            <a:off x="1216399" y="1476627"/>
            <a:ext cx="9367682" cy="42530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222250" indent="-22225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MS PGothic" pitchFamily="34" charset="-128"/>
                <a:cs typeface="+mn-cs"/>
              </a:rPr>
              <a:t>1. Ask as many questions as you can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MS PGothic" pitchFamily="34" charset="-128"/>
                <a:cs typeface="+mn-cs"/>
              </a:rPr>
              <a:t>2. Do not stop to answer, judge, or discuss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MS PGothic" pitchFamily="34" charset="-128"/>
                <a:cs typeface="+mn-cs"/>
              </a:rPr>
              <a:t>3. Write down every question exactly as stated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MS PGothic" pitchFamily="34" charset="-128"/>
                <a:cs typeface="+mn-cs"/>
              </a:rPr>
              <a:t>4. Change any statements into questions</a:t>
            </a:r>
          </a:p>
          <a:p>
            <a:pPr marL="222250" marR="0" lvl="0" indent="-222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MS PGothic" pitchFamily="34" charset="-128"/>
              <a:cs typeface="+mn-cs"/>
            </a:endParaRPr>
          </a:p>
        </p:txBody>
      </p:sp>
      <p:pic>
        <p:nvPicPr>
          <p:cNvPr id="3" name="Picture 2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04C0DEBE-A91B-C7A9-6B7C-671E9898B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910"/>
            <a:ext cx="12192000" cy="77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8F0A9-B89A-C187-0961-CFD3F64F1707}"/>
              </a:ext>
            </a:extLst>
          </p:cNvPr>
          <p:cNvSpPr txBox="1"/>
          <p:nvPr/>
        </p:nvSpPr>
        <p:spPr>
          <a:xfrm>
            <a:off x="189634" y="5994615"/>
            <a:ext cx="6094268" cy="280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350"/>
              </a:lnSpc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Source: www.rightquestion.org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6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+mn-lt"/>
              </a:rPr>
              <a:t>Categorizing Questions: Closed/ Open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36220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3500" u="sng" dirty="0">
                <a:solidFill>
                  <a:srgbClr val="000000"/>
                </a:solidFill>
              </a:rPr>
              <a:t>Definitions</a:t>
            </a:r>
            <a:r>
              <a:rPr lang="en-US" altLang="en-US" sz="3500" dirty="0">
                <a:solidFill>
                  <a:srgbClr val="000000"/>
                </a:solidFill>
              </a:rPr>
              <a:t>: </a:t>
            </a:r>
            <a:endParaRPr lang="en-US" altLang="en-US" sz="35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3500" b="1" dirty="0">
                <a:solidFill>
                  <a:srgbClr val="000000"/>
                </a:solidFill>
              </a:rPr>
              <a:t>Closed-ended </a:t>
            </a:r>
            <a:r>
              <a:rPr lang="en-US" altLang="en-US" sz="3500" dirty="0">
                <a:solidFill>
                  <a:srgbClr val="000000"/>
                </a:solidFill>
              </a:rPr>
              <a:t>questions can be answered with a “yes” or  “no” or with a </a:t>
            </a:r>
            <a:r>
              <a:rPr lang="en-US" altLang="en-US" sz="3500" b="1" dirty="0">
                <a:solidFill>
                  <a:srgbClr val="000000"/>
                </a:solidFill>
              </a:rPr>
              <a:t>one-word </a:t>
            </a:r>
            <a:r>
              <a:rPr lang="en-US" altLang="en-US" sz="3500" dirty="0">
                <a:solidFill>
                  <a:srgbClr val="000000"/>
                </a:solidFill>
              </a:rPr>
              <a:t>answer.</a:t>
            </a:r>
          </a:p>
          <a:p>
            <a:pPr lvl="1">
              <a:spcBef>
                <a:spcPts val="1800"/>
              </a:spcBef>
            </a:pPr>
            <a:r>
              <a:rPr lang="en-US" altLang="en-US" sz="3500" b="1" dirty="0">
                <a:solidFill>
                  <a:srgbClr val="000000"/>
                </a:solidFill>
              </a:rPr>
              <a:t>Open-ended</a:t>
            </a:r>
            <a:r>
              <a:rPr lang="en-US" altLang="en-US" sz="3500" dirty="0">
                <a:solidFill>
                  <a:srgbClr val="000000"/>
                </a:solidFill>
              </a:rPr>
              <a:t> questions require </a:t>
            </a:r>
          </a:p>
          <a:p>
            <a:pPr lvl="1"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3500" dirty="0">
                <a:solidFill>
                  <a:srgbClr val="000000"/>
                </a:solidFill>
              </a:rPr>
              <a:t>  more </a:t>
            </a:r>
            <a:r>
              <a:rPr lang="en-US" altLang="en-US" sz="3500" b="1" dirty="0">
                <a:solidFill>
                  <a:srgbClr val="000000"/>
                </a:solidFill>
              </a:rPr>
              <a:t>explanation</a:t>
            </a:r>
            <a:r>
              <a:rPr lang="en-US" altLang="en-US" sz="3500" dirty="0">
                <a:solidFill>
                  <a:srgbClr val="000000"/>
                </a:solidFill>
              </a:rPr>
              <a:t>. </a:t>
            </a:r>
          </a:p>
          <a:p>
            <a:pPr lvl="1">
              <a:spcBef>
                <a:spcPct val="0"/>
              </a:spcBef>
              <a:spcAft>
                <a:spcPts val="1800"/>
              </a:spcAft>
              <a:buNone/>
            </a:pPr>
            <a:endParaRPr lang="en-US" altLang="en-US" sz="1000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500" u="sng" dirty="0">
                <a:solidFill>
                  <a:srgbClr val="000000"/>
                </a:solidFill>
              </a:rPr>
              <a:t>Directions</a:t>
            </a:r>
            <a:r>
              <a:rPr lang="en-US" altLang="en-US" sz="3500" dirty="0">
                <a:solidFill>
                  <a:srgbClr val="000000"/>
                </a:solidFill>
              </a:rPr>
              <a:t>: Identify your questions as closed-ended or open-ended by </a:t>
            </a:r>
            <a:r>
              <a:rPr lang="en-US" altLang="en-US" sz="3500" b="1" dirty="0">
                <a:solidFill>
                  <a:srgbClr val="000000"/>
                </a:solidFill>
              </a:rPr>
              <a:t>marking them </a:t>
            </a:r>
            <a:r>
              <a:rPr lang="en-US" altLang="en-US" sz="3500" dirty="0">
                <a:solidFill>
                  <a:srgbClr val="000000"/>
                </a:solidFill>
              </a:rPr>
              <a:t>with a </a:t>
            </a:r>
            <a:r>
              <a:rPr lang="en-US" altLang="en-US" sz="3500" b="1" dirty="0">
                <a:solidFill>
                  <a:srgbClr val="000000"/>
                </a:solidFill>
              </a:rPr>
              <a:t>“C”</a:t>
            </a:r>
            <a:r>
              <a:rPr lang="en-US" altLang="ja-JP" sz="3500" dirty="0">
                <a:solidFill>
                  <a:srgbClr val="000000"/>
                </a:solidFill>
              </a:rPr>
              <a:t> or an </a:t>
            </a:r>
            <a:r>
              <a:rPr lang="en-US" altLang="en-US" sz="3500" b="1" dirty="0">
                <a:solidFill>
                  <a:srgbClr val="000000"/>
                </a:solidFill>
              </a:rPr>
              <a:t>“</a:t>
            </a:r>
            <a:r>
              <a:rPr lang="en-US" altLang="ja-JP" sz="3500" b="1" dirty="0">
                <a:solidFill>
                  <a:srgbClr val="000000"/>
                </a:solidFill>
              </a:rPr>
              <a:t>O.</a:t>
            </a:r>
            <a:r>
              <a:rPr lang="en-US" altLang="en-US" sz="3500" b="1" dirty="0">
                <a:solidFill>
                  <a:srgbClr val="000000"/>
                </a:solidFill>
              </a:rPr>
              <a:t>”</a:t>
            </a:r>
            <a:endParaRPr lang="en-US" altLang="en-US" sz="3500" dirty="0">
              <a:solidFill>
                <a:srgbClr val="000000"/>
              </a:solidFill>
            </a:endParaRPr>
          </a:p>
        </p:txBody>
      </p:sp>
      <p:pic>
        <p:nvPicPr>
          <p:cNvPr id="3" name="Picture 2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3D29DBC0-2DB3-CE5F-3E6E-74423075B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210"/>
            <a:ext cx="12192000" cy="1548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DA515C-D4FD-49A1-0E07-A72AA0D608AC}"/>
              </a:ext>
            </a:extLst>
          </p:cNvPr>
          <p:cNvSpPr txBox="1"/>
          <p:nvPr/>
        </p:nvSpPr>
        <p:spPr>
          <a:xfrm>
            <a:off x="200025" y="5447656"/>
            <a:ext cx="6094268" cy="280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350"/>
              </a:lnSpc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Source: www.rightquestion.org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Discussion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/>
        </p:nvGraphicFramePr>
        <p:xfrm>
          <a:off x="2341124" y="1893651"/>
          <a:ext cx="7075802" cy="3737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5894963" y="3041516"/>
            <a:ext cx="3516668" cy="23216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>
                <a:latin typeface="Rockwell" panose="02060603020205020403" pitchFamily="18" charset="0"/>
                <a:cs typeface="Gill Sans"/>
              </a:rPr>
              <a:t>Disadvantages</a:t>
            </a:r>
            <a:r>
              <a:rPr lang="en-US">
                <a:cs typeface="Gill Sans"/>
              </a:rPr>
              <a:t> </a:t>
            </a:r>
            <a:endParaRPr lang="en-US" dirty="0">
              <a:cs typeface="Gill Sans"/>
            </a:endParaRPr>
          </a:p>
        </p:txBody>
      </p:sp>
      <p:pic>
        <p:nvPicPr>
          <p:cNvPr id="4" name="Picture 3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D281FFBD-E38F-1E28-CE01-F67CBBA47C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3184"/>
            <a:ext cx="12192000" cy="1548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3C0978-77AE-009B-55EB-72C9BCFA32E4}"/>
              </a:ext>
            </a:extLst>
          </p:cNvPr>
          <p:cNvSpPr txBox="1"/>
          <p:nvPr/>
        </p:nvSpPr>
        <p:spPr>
          <a:xfrm>
            <a:off x="189634" y="5553559"/>
            <a:ext cx="6094268" cy="280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350"/>
              </a:lnSpc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Source: www.rightquestion.org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9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RQI Brand Colors (Final)">
      <a:dk1>
        <a:srgbClr val="000000"/>
      </a:dk1>
      <a:lt1>
        <a:srgbClr val="FFFFFF"/>
      </a:lt1>
      <a:dk2>
        <a:srgbClr val="59C4C7"/>
      </a:dk2>
      <a:lt2>
        <a:srgbClr val="E7E6E6"/>
      </a:lt2>
      <a:accent1>
        <a:srgbClr val="59C4C7"/>
      </a:accent1>
      <a:accent2>
        <a:srgbClr val="F6921E"/>
      </a:accent2>
      <a:accent3>
        <a:srgbClr val="74D061"/>
      </a:accent3>
      <a:accent4>
        <a:srgbClr val="156993"/>
      </a:accent4>
      <a:accent5>
        <a:srgbClr val="DD5050"/>
      </a:accent5>
      <a:accent6>
        <a:srgbClr val="7979D8"/>
      </a:accent6>
      <a:hlink>
        <a:srgbClr val="59C4C7"/>
      </a:hlink>
      <a:folHlink>
        <a:srgbClr val="59C4C7"/>
      </a:folHlink>
    </a:clrScheme>
    <a:fontScheme name="ユーザー定義 2">
      <a:majorFont>
        <a:latin typeface="Rockwell"/>
        <a:ea typeface="MS Gothic"/>
        <a:cs typeface=""/>
      </a:majorFont>
      <a:minorFont>
        <a:latin typeface="Rockwell"/>
        <a:ea typeface="Meiry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84470f-fe1c-44bf-b8b4-c1060a392f53" xsi:nil="true"/>
    <lcf76f155ced4ddcb4097134ff3c332f xmlns="68816ccb-6969-4dbf-87fb-b416f862ccf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E8D24A1FCCE419A36C900A36883C2" ma:contentTypeVersion="17" ma:contentTypeDescription="Create a new document." ma:contentTypeScope="" ma:versionID="cb844ad870e929389ad57025c2ff89dc">
  <xsd:schema xmlns:xsd="http://www.w3.org/2001/XMLSchema" xmlns:xs="http://www.w3.org/2001/XMLSchema" xmlns:p="http://schemas.microsoft.com/office/2006/metadata/properties" xmlns:ns2="68816ccb-6969-4dbf-87fb-b416f862ccfa" xmlns:ns3="c784470f-fe1c-44bf-b8b4-c1060a392f53" targetNamespace="http://schemas.microsoft.com/office/2006/metadata/properties" ma:root="true" ma:fieldsID="9fc009411233b503dbe4e68e564fdf6a" ns2:_="" ns3:_="">
    <xsd:import namespace="68816ccb-6969-4dbf-87fb-b416f862ccfa"/>
    <xsd:import namespace="c784470f-fe1c-44bf-b8b4-c1060a392f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16ccb-6969-4dbf-87fb-b416f862cc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c31a28f-cf95-4638-a9ad-b99f653734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84470f-fe1c-44bf-b8b4-c1060a392f5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900e4f5-1e76-44e5-a580-41acf7ebd349}" ma:internalName="TaxCatchAll" ma:showField="CatchAllData" ma:web="c784470f-fe1c-44bf-b8b4-c1060a392f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47560D-F5BE-41BD-99CA-F60D6FEF26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687114-9F32-4187-979F-E00177DAB8A5}">
  <ds:schemaRefs>
    <ds:schemaRef ds:uri="http://schemas.microsoft.com/office/2006/metadata/properties"/>
    <ds:schemaRef ds:uri="http://schemas.openxmlformats.org/package/2006/metadata/core-properties"/>
    <ds:schemaRef ds:uri="7920a587-269e-489c-b290-c69c198643da"/>
    <ds:schemaRef ds:uri="http://purl.org/dc/dcmitype/"/>
    <ds:schemaRef ds:uri="http://schemas.microsoft.com/office/2006/documentManagement/types"/>
    <ds:schemaRef ds:uri="c784470f-fe1c-44bf-b8b4-c1060a392f53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68816ccb-6969-4dbf-87fb-b416f862ccfa"/>
  </ds:schemaRefs>
</ds:datastoreItem>
</file>

<file path=customXml/itemProps3.xml><?xml version="1.0" encoding="utf-8"?>
<ds:datastoreItem xmlns:ds="http://schemas.openxmlformats.org/officeDocument/2006/customXml" ds:itemID="{63266281-D311-44A0-AE31-7B77CB119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816ccb-6969-4dbf-87fb-b416f862ccfa"/>
    <ds:schemaRef ds:uri="c784470f-fe1c-44bf-b8b4-c1060a392f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86bc44c-e490-4642-a4c9-99ac86f11e81}" enabled="0" method="" siteId="{c86bc44c-e490-4642-a4c9-99ac86f11e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879</Words>
  <Application>Microsoft Office PowerPoint</Application>
  <PresentationFormat>Widescreen</PresentationFormat>
  <Paragraphs>187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PowerPoint Presentation</vt:lpstr>
      <vt:lpstr>PowerPoint Presentation</vt:lpstr>
      <vt:lpstr>Data we collected</vt:lpstr>
      <vt:lpstr>The Question Formulation Technique (QFT)</vt:lpstr>
      <vt:lpstr>Rules for Producing Questions</vt:lpstr>
      <vt:lpstr>Question Focus</vt:lpstr>
      <vt:lpstr>Rules for Producing Questions</vt:lpstr>
      <vt:lpstr>Categorizing Questions: Closed/ Open</vt:lpstr>
      <vt:lpstr>Discussion</vt:lpstr>
      <vt:lpstr>Discussion</vt:lpstr>
      <vt:lpstr>Improving Questions</vt:lpstr>
      <vt:lpstr>Strategize: Prioritizing Questions </vt:lpstr>
      <vt:lpstr>Strategize: Action Plan</vt:lpstr>
      <vt:lpstr>Strategize: Action Plan</vt:lpstr>
      <vt:lpstr>Share</vt:lpstr>
      <vt:lpstr>Reflection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Pat Heaney</cp:lastModifiedBy>
  <cp:revision>37</cp:revision>
  <dcterms:created xsi:type="dcterms:W3CDTF">2025-05-28T14:03:02Z</dcterms:created>
  <dcterms:modified xsi:type="dcterms:W3CDTF">2025-09-09T14:23:55Z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0x010100A35E8D24A1FCCE419A36C900A36883C2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